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comments/modernComment_103_D71B096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5_97EEF76E.xml" ContentType="application/vnd.ms-powerpoint.comments+xml"/>
  <Override PartName="/ppt/notesSlides/notesSlide6.xml" ContentType="application/vnd.openxmlformats-officedocument.presentationml.notesSlide+xml"/>
  <Override PartName="/ppt/comments/modernComment_106_224C729C.xml" ContentType="application/vnd.ms-powerpoint.comment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64" r:id="rId5"/>
    <p:sldId id="257" r:id="rId6"/>
    <p:sldId id="258" r:id="rId7"/>
    <p:sldId id="259" r:id="rId8"/>
    <p:sldId id="266" r:id="rId9"/>
    <p:sldId id="261" r:id="rId10"/>
    <p:sldId id="262" r:id="rId11"/>
    <p:sldId id="263" r:id="rId12"/>
  </p:sldIdLst>
  <p:sldSz cx="9906000" cy="6858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16" userDrawn="1">
          <p15:clr>
            <a:srgbClr val="A4A3A4"/>
          </p15:clr>
        </p15:guide>
        <p15:guide id="2" pos="31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14874A-2F43-A002-8D11-8FB8D40176D2}" name="Malani, Sneha" initials="MS" userId="S::sneha.malani@crs.org::4358c1de-ea41-4c35-b6fb-0591170a2f0f" providerId="AD"/>
  <p188:author id="{A6505A67-D3A7-404B-3F39-B378900A0E1D}" name="osama.joudah@acted.org" initials="os" userId="S::urn:spo:guest#osama.joudah@acted.org::" providerId="AD"/>
  <p188:author id="{50289C8E-3B65-02F4-BB87-F47F8F135D6D}" name="Ayoub, Rana" initials="RA" userId="S::rana.ayoub@crs.org::69302795-d1a1-411a-a27a-1ce2a0c91630" providerId="AD"/>
  <p188:author id="{C94B5AAC-1713-5324-4220-1AFCFA882E3E}" name="Barakat, Laila" initials="BL" userId="S::laila.barakat@crs.org::38dd8330-1a05-4660-8777-0dccc569f5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00"/>
    <a:srgbClr val="B46A4F"/>
    <a:srgbClr val="FFE9CE"/>
    <a:srgbClr val="4E95D9"/>
    <a:srgbClr val="FFEE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3D7D89-CE1E-41D3-BB03-FA5B4C550B46}" v="4" dt="2025-10-20T08:50:29.2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028" y="48"/>
      </p:cViewPr>
      <p:guideLst>
        <p:guide orient="horz" pos="3816"/>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rakat, Laila" userId="S::laila.barakat@crs.org::38dd8330-1a05-4660-8777-0dccc569f5cd" providerId="AD" clId="Web-{0705E56B-A885-198A-D8AB-026DFA22B574}"/>
    <pc:docChg chg="modSld">
      <pc:chgData name="Barakat, Laila" userId="S::laila.barakat@crs.org::38dd8330-1a05-4660-8777-0dccc569f5cd" providerId="AD" clId="Web-{0705E56B-A885-198A-D8AB-026DFA22B574}" dt="2025-09-12T10:20:57.550" v="566" actId="20577"/>
      <pc:docMkLst>
        <pc:docMk/>
      </pc:docMkLst>
      <pc:sldChg chg="addSp delSp modSp">
        <pc:chgData name="Barakat, Laila" userId="S::laila.barakat@crs.org::38dd8330-1a05-4660-8777-0dccc569f5cd" providerId="AD" clId="Web-{0705E56B-A885-198A-D8AB-026DFA22B574}" dt="2025-09-12T10:20:57.550" v="566" actId="20577"/>
        <pc:sldMkLst>
          <pc:docMk/>
          <pc:sldMk cId="2549020526" sldId="261"/>
        </pc:sldMkLst>
      </pc:sldChg>
      <pc:sldChg chg="addSp delSp modSp">
        <pc:chgData name="Barakat, Laila" userId="S::laila.barakat@crs.org::38dd8330-1a05-4660-8777-0dccc569f5cd" providerId="AD" clId="Web-{0705E56B-A885-198A-D8AB-026DFA22B574}" dt="2025-09-12T10:19:41.313" v="548" actId="20577"/>
        <pc:sldMkLst>
          <pc:docMk/>
          <pc:sldMk cId="2629634567" sldId="263"/>
        </pc:sldMkLst>
      </pc:sldChg>
    </pc:docChg>
  </pc:docChgLst>
  <pc:docChgLst>
    <pc:chgData name="Ayoub, Rana" userId="69302795-d1a1-411a-a27a-1ce2a0c91630" providerId="ADAL" clId="{C866BC9B-DBB9-4407-9498-E0728C7871C7}"/>
    <pc:docChg chg="undo custSel modSld">
      <pc:chgData name="Ayoub, Rana" userId="69302795-d1a1-411a-a27a-1ce2a0c91630" providerId="ADAL" clId="{C866BC9B-DBB9-4407-9498-E0728C7871C7}" dt="2025-10-20T08:50:33.644" v="2140" actId="20577"/>
      <pc:docMkLst>
        <pc:docMk/>
      </pc:docMkLst>
      <pc:sldChg chg="addSp delSp modSp mod">
        <pc:chgData name="Ayoub, Rana" userId="69302795-d1a1-411a-a27a-1ce2a0c91630" providerId="ADAL" clId="{C866BC9B-DBB9-4407-9498-E0728C7871C7}" dt="2025-10-17T11:35:28.074" v="2076" actId="403"/>
        <pc:sldMkLst>
          <pc:docMk/>
          <pc:sldMk cId="2288599192" sldId="257"/>
        </pc:sldMkLst>
        <pc:spChg chg="mod">
          <ac:chgData name="Ayoub, Rana" userId="69302795-d1a1-411a-a27a-1ce2a0c91630" providerId="ADAL" clId="{C866BC9B-DBB9-4407-9498-E0728C7871C7}" dt="2025-10-17T07:18:44.795" v="1615" actId="1035"/>
          <ac:spMkLst>
            <pc:docMk/>
            <pc:sldMk cId="2288599192" sldId="257"/>
            <ac:spMk id="7" creationId="{71B1111A-AD0E-C299-F9B9-44D9131E5D67}"/>
          </ac:spMkLst>
        </pc:spChg>
        <pc:spChg chg="mod">
          <ac:chgData name="Ayoub, Rana" userId="69302795-d1a1-411a-a27a-1ce2a0c91630" providerId="ADAL" clId="{C866BC9B-DBB9-4407-9498-E0728C7871C7}" dt="2025-10-17T07:18:48.200" v="1630" actId="1035"/>
          <ac:spMkLst>
            <pc:docMk/>
            <pc:sldMk cId="2288599192" sldId="257"/>
            <ac:spMk id="10" creationId="{F487875D-4661-13F5-CB94-70332DB75C4A}"/>
          </ac:spMkLst>
        </pc:spChg>
        <pc:spChg chg="mod">
          <ac:chgData name="Ayoub, Rana" userId="69302795-d1a1-411a-a27a-1ce2a0c91630" providerId="ADAL" clId="{C866BC9B-DBB9-4407-9498-E0728C7871C7}" dt="2025-10-17T07:18:51.524" v="1646" actId="1035"/>
          <ac:spMkLst>
            <pc:docMk/>
            <pc:sldMk cId="2288599192" sldId="257"/>
            <ac:spMk id="12" creationId="{99D8BE7E-170B-BEAB-74AF-A52A0B7104CF}"/>
          </ac:spMkLst>
        </pc:spChg>
        <pc:spChg chg="add mod">
          <ac:chgData name="Ayoub, Rana" userId="69302795-d1a1-411a-a27a-1ce2a0c91630" providerId="ADAL" clId="{C866BC9B-DBB9-4407-9498-E0728C7871C7}" dt="2025-10-17T07:28:55.014" v="2037" actId="5793"/>
          <ac:spMkLst>
            <pc:docMk/>
            <pc:sldMk cId="2288599192" sldId="257"/>
            <ac:spMk id="15" creationId="{2BD129EF-5EFF-F6DD-669C-17F610FC19CD}"/>
          </ac:spMkLst>
        </pc:spChg>
        <pc:spChg chg="mod">
          <ac:chgData name="Ayoub, Rana" userId="69302795-d1a1-411a-a27a-1ce2a0c91630" providerId="ADAL" clId="{C866BC9B-DBB9-4407-9498-E0728C7871C7}" dt="2025-10-17T07:18:57.401" v="1679" actId="1036"/>
          <ac:spMkLst>
            <pc:docMk/>
            <pc:sldMk cId="2288599192" sldId="257"/>
            <ac:spMk id="16" creationId="{B0739333-7D39-15EF-7127-AA9715E8658C}"/>
          </ac:spMkLst>
        </pc:spChg>
        <pc:spChg chg="mod">
          <ac:chgData name="Ayoub, Rana" userId="69302795-d1a1-411a-a27a-1ce2a0c91630" providerId="ADAL" clId="{C866BC9B-DBB9-4407-9498-E0728C7871C7}" dt="2025-10-17T07:19:54.509" v="1756" actId="14100"/>
          <ac:spMkLst>
            <pc:docMk/>
            <pc:sldMk cId="2288599192" sldId="257"/>
            <ac:spMk id="18" creationId="{F783C00B-87AB-4242-29CF-3ABDE2B2BF4D}"/>
          </ac:spMkLst>
        </pc:spChg>
        <pc:spChg chg="mod">
          <ac:chgData name="Ayoub, Rana" userId="69302795-d1a1-411a-a27a-1ce2a0c91630" providerId="ADAL" clId="{C866BC9B-DBB9-4407-9498-E0728C7871C7}" dt="2025-09-24T08:34:11.046" v="1023" actId="1076"/>
          <ac:spMkLst>
            <pc:docMk/>
            <pc:sldMk cId="2288599192" sldId="257"/>
            <ac:spMk id="19" creationId="{9A4A3F74-785E-A24F-DFA1-790BE3477F98}"/>
          </ac:spMkLst>
        </pc:spChg>
        <pc:spChg chg="mod">
          <ac:chgData name="Ayoub, Rana" userId="69302795-d1a1-411a-a27a-1ce2a0c91630" providerId="ADAL" clId="{C866BC9B-DBB9-4407-9498-E0728C7871C7}" dt="2025-09-24T08:46:02.045" v="1224" actId="2711"/>
          <ac:spMkLst>
            <pc:docMk/>
            <pc:sldMk cId="2288599192" sldId="257"/>
            <ac:spMk id="21" creationId="{4C128D6C-39F1-1E03-112A-175FF7FA863A}"/>
          </ac:spMkLst>
        </pc:spChg>
        <pc:spChg chg="mod">
          <ac:chgData name="Ayoub, Rana" userId="69302795-d1a1-411a-a27a-1ce2a0c91630" providerId="ADAL" clId="{C866BC9B-DBB9-4407-9498-E0728C7871C7}" dt="2025-10-17T07:29:19.369" v="2053" actId="5793"/>
          <ac:spMkLst>
            <pc:docMk/>
            <pc:sldMk cId="2288599192" sldId="257"/>
            <ac:spMk id="32" creationId="{820D4203-39A2-6537-A3EC-77B5C67D59D3}"/>
          </ac:spMkLst>
        </pc:spChg>
        <pc:spChg chg="mod">
          <ac:chgData name="Ayoub, Rana" userId="69302795-d1a1-411a-a27a-1ce2a0c91630" providerId="ADAL" clId="{C866BC9B-DBB9-4407-9498-E0728C7871C7}" dt="2025-10-17T07:28:10.517" v="1970" actId="1035"/>
          <ac:spMkLst>
            <pc:docMk/>
            <pc:sldMk cId="2288599192" sldId="257"/>
            <ac:spMk id="34" creationId="{34583E2C-9A1E-6A76-F602-91000C0BA5DD}"/>
          </ac:spMkLst>
        </pc:spChg>
        <pc:spChg chg="mod">
          <ac:chgData name="Ayoub, Rana" userId="69302795-d1a1-411a-a27a-1ce2a0c91630" providerId="ADAL" clId="{C866BC9B-DBB9-4407-9498-E0728C7871C7}" dt="2025-10-17T11:35:11.746" v="2071" actId="1076"/>
          <ac:spMkLst>
            <pc:docMk/>
            <pc:sldMk cId="2288599192" sldId="257"/>
            <ac:spMk id="44" creationId="{1829B7D1-AA1A-8DB5-5DA7-C57467A16C9B}"/>
          </ac:spMkLst>
        </pc:spChg>
        <pc:spChg chg="mod">
          <ac:chgData name="Ayoub, Rana" userId="69302795-d1a1-411a-a27a-1ce2a0c91630" providerId="ADAL" clId="{C866BC9B-DBB9-4407-9498-E0728C7871C7}" dt="2025-10-17T07:19:21.164" v="1745" actId="207"/>
          <ac:spMkLst>
            <pc:docMk/>
            <pc:sldMk cId="2288599192" sldId="257"/>
            <ac:spMk id="45" creationId="{ACE0D9C2-8894-7980-D03D-256B7E1915D4}"/>
          </ac:spMkLst>
        </pc:spChg>
        <pc:spChg chg="add mod">
          <ac:chgData name="Ayoub, Rana" userId="69302795-d1a1-411a-a27a-1ce2a0c91630" providerId="ADAL" clId="{C866BC9B-DBB9-4407-9498-E0728C7871C7}" dt="2025-10-17T07:29:28.805" v="2059" actId="14100"/>
          <ac:spMkLst>
            <pc:docMk/>
            <pc:sldMk cId="2288599192" sldId="257"/>
            <ac:spMk id="50" creationId="{6574E246-C3B0-7FE1-1803-E940FD23C64C}"/>
          </ac:spMkLst>
        </pc:spChg>
        <pc:spChg chg="mod">
          <ac:chgData name="Ayoub, Rana" userId="69302795-d1a1-411a-a27a-1ce2a0c91630" providerId="ADAL" clId="{C866BC9B-DBB9-4407-9498-E0728C7871C7}" dt="2025-10-17T07:19:51.646" v="1755" actId="14100"/>
          <ac:spMkLst>
            <pc:docMk/>
            <pc:sldMk cId="2288599192" sldId="257"/>
            <ac:spMk id="57" creationId="{57D61794-BD57-1B02-43D9-5AEC5E4C07F5}"/>
          </ac:spMkLst>
        </pc:spChg>
        <pc:spChg chg="mod">
          <ac:chgData name="Ayoub, Rana" userId="69302795-d1a1-411a-a27a-1ce2a0c91630" providerId="ADAL" clId="{C866BC9B-DBB9-4407-9498-E0728C7871C7}" dt="2025-10-17T11:35:21.647" v="2074" actId="14100"/>
          <ac:spMkLst>
            <pc:docMk/>
            <pc:sldMk cId="2288599192" sldId="257"/>
            <ac:spMk id="61" creationId="{EB31DE3A-D71F-9E78-1C5C-7AF2813DF191}"/>
          </ac:spMkLst>
        </pc:spChg>
        <pc:spChg chg="mod">
          <ac:chgData name="Ayoub, Rana" userId="69302795-d1a1-411a-a27a-1ce2a0c91630" providerId="ADAL" clId="{C866BC9B-DBB9-4407-9498-E0728C7871C7}" dt="2025-10-17T11:35:28.074" v="2076" actId="403"/>
          <ac:spMkLst>
            <pc:docMk/>
            <pc:sldMk cId="2288599192" sldId="257"/>
            <ac:spMk id="62" creationId="{170CE04F-719C-7C82-07A7-62BF389E6996}"/>
          </ac:spMkLst>
        </pc:spChg>
        <pc:spChg chg="mod">
          <ac:chgData name="Ayoub, Rana" userId="69302795-d1a1-411a-a27a-1ce2a0c91630" providerId="ADAL" clId="{C866BC9B-DBB9-4407-9498-E0728C7871C7}" dt="2025-09-24T08:34:05.921" v="1022" actId="121"/>
          <ac:spMkLst>
            <pc:docMk/>
            <pc:sldMk cId="2288599192" sldId="257"/>
            <ac:spMk id="63" creationId="{10D9C95F-D4CF-E452-6EAF-19E821445505}"/>
          </ac:spMkLst>
        </pc:spChg>
        <pc:spChg chg="mod">
          <ac:chgData name="Ayoub, Rana" userId="69302795-d1a1-411a-a27a-1ce2a0c91630" providerId="ADAL" clId="{C866BC9B-DBB9-4407-9498-E0728C7871C7}" dt="2025-09-24T08:36:41.891" v="1102" actId="20577"/>
          <ac:spMkLst>
            <pc:docMk/>
            <pc:sldMk cId="2288599192" sldId="257"/>
            <ac:spMk id="64" creationId="{141245CD-9762-FC01-DE7C-526230B219C6}"/>
          </ac:spMkLst>
        </pc:spChg>
        <pc:spChg chg="mod">
          <ac:chgData name="Ayoub, Rana" userId="69302795-d1a1-411a-a27a-1ce2a0c91630" providerId="ADAL" clId="{C866BC9B-DBB9-4407-9498-E0728C7871C7}" dt="2025-10-17T07:29:14.303" v="2050" actId="5793"/>
          <ac:spMkLst>
            <pc:docMk/>
            <pc:sldMk cId="2288599192" sldId="257"/>
            <ac:spMk id="65" creationId="{C1B4A30B-8E78-BC93-D2DF-78E15CA44E3D}"/>
          </ac:spMkLst>
        </pc:spChg>
        <pc:spChg chg="mod">
          <ac:chgData name="Ayoub, Rana" userId="69302795-d1a1-411a-a27a-1ce2a0c91630" providerId="ADAL" clId="{C866BC9B-DBB9-4407-9498-E0728C7871C7}" dt="2025-10-17T07:29:05.955" v="2044" actId="5793"/>
          <ac:spMkLst>
            <pc:docMk/>
            <pc:sldMk cId="2288599192" sldId="257"/>
            <ac:spMk id="66" creationId="{B1417DD3-5CD8-5352-539F-2666FF557184}"/>
          </ac:spMkLst>
        </pc:spChg>
        <pc:spChg chg="mod">
          <ac:chgData name="Ayoub, Rana" userId="69302795-d1a1-411a-a27a-1ce2a0c91630" providerId="ADAL" clId="{C866BC9B-DBB9-4407-9498-E0728C7871C7}" dt="2025-10-17T07:29:01.845" v="2041" actId="5793"/>
          <ac:spMkLst>
            <pc:docMk/>
            <pc:sldMk cId="2288599192" sldId="257"/>
            <ac:spMk id="70" creationId="{01C78747-1D07-0E61-54C3-77ECF22DD326}"/>
          </ac:spMkLst>
        </pc:spChg>
        <pc:spChg chg="add mod">
          <ac:chgData name="Ayoub, Rana" userId="69302795-d1a1-411a-a27a-1ce2a0c91630" providerId="ADAL" clId="{C866BC9B-DBB9-4407-9498-E0728C7871C7}" dt="2025-10-17T07:29:32.262" v="2060" actId="1076"/>
          <ac:spMkLst>
            <pc:docMk/>
            <pc:sldMk cId="2288599192" sldId="257"/>
            <ac:spMk id="74" creationId="{482DC393-235B-5BBA-CE52-ACAB503EB918}"/>
          </ac:spMkLst>
        </pc:spChg>
        <pc:spChg chg="mod">
          <ac:chgData name="Ayoub, Rana" userId="69302795-d1a1-411a-a27a-1ce2a0c91630" providerId="ADAL" clId="{C866BC9B-DBB9-4407-9498-E0728C7871C7}" dt="2025-10-17T07:19:32.307" v="1749" actId="1076"/>
          <ac:spMkLst>
            <pc:docMk/>
            <pc:sldMk cId="2288599192" sldId="257"/>
            <ac:spMk id="79" creationId="{42FDFF9E-7AA6-6CF3-8AB2-9E1C995D3A09}"/>
          </ac:spMkLst>
        </pc:spChg>
        <pc:spChg chg="mod">
          <ac:chgData name="Ayoub, Rana" userId="69302795-d1a1-411a-a27a-1ce2a0c91630" providerId="ADAL" clId="{C866BC9B-DBB9-4407-9498-E0728C7871C7}" dt="2025-09-24T08:45:37.890" v="1219"/>
          <ac:spMkLst>
            <pc:docMk/>
            <pc:sldMk cId="2288599192" sldId="257"/>
            <ac:spMk id="81" creationId="{04446F18-9931-0393-4811-62600557D383}"/>
          </ac:spMkLst>
        </pc:spChg>
        <pc:spChg chg="mod">
          <ac:chgData name="Ayoub, Rana" userId="69302795-d1a1-411a-a27a-1ce2a0c91630" providerId="ADAL" clId="{C866BC9B-DBB9-4407-9498-E0728C7871C7}" dt="2025-09-24T08:42:33.589" v="1209" actId="20577"/>
          <ac:spMkLst>
            <pc:docMk/>
            <pc:sldMk cId="2288599192" sldId="257"/>
            <ac:spMk id="83" creationId="{84CB0569-B04B-C299-0E48-B91E51513654}"/>
          </ac:spMkLst>
        </pc:spChg>
        <pc:spChg chg="mod">
          <ac:chgData name="Ayoub, Rana" userId="69302795-d1a1-411a-a27a-1ce2a0c91630" providerId="ADAL" clId="{C866BC9B-DBB9-4407-9498-E0728C7871C7}" dt="2025-10-17T07:18:29.980" v="1602" actId="1076"/>
          <ac:spMkLst>
            <pc:docMk/>
            <pc:sldMk cId="2288599192" sldId="257"/>
            <ac:spMk id="97" creationId="{5C11F1E3-51C0-B9E5-BE1B-1C40084E5896}"/>
          </ac:spMkLst>
        </pc:spChg>
        <pc:grpChg chg="mod">
          <ac:chgData name="Ayoub, Rana" userId="69302795-d1a1-411a-a27a-1ce2a0c91630" providerId="ADAL" clId="{C866BC9B-DBB9-4407-9498-E0728C7871C7}" dt="2025-10-17T07:19:32.307" v="1749" actId="1076"/>
          <ac:grpSpMkLst>
            <pc:docMk/>
            <pc:sldMk cId="2288599192" sldId="257"/>
            <ac:grpSpMk id="6" creationId="{3ED92DD2-4815-69EC-44C8-8F6B29C00F7C}"/>
          </ac:grpSpMkLst>
        </pc:grpChg>
        <pc:grpChg chg="mod">
          <ac:chgData name="Ayoub, Rana" userId="69302795-d1a1-411a-a27a-1ce2a0c91630" providerId="ADAL" clId="{C866BC9B-DBB9-4407-9498-E0728C7871C7}" dt="2025-10-17T07:19:02.212" v="1709" actId="1035"/>
          <ac:grpSpMkLst>
            <pc:docMk/>
            <pc:sldMk cId="2288599192" sldId="257"/>
            <ac:grpSpMk id="13" creationId="{28F45685-E78F-5AC2-3ED6-77BE9479A567}"/>
          </ac:grpSpMkLst>
        </pc:grpChg>
        <pc:grpChg chg="mod">
          <ac:chgData name="Ayoub, Rana" userId="69302795-d1a1-411a-a27a-1ce2a0c91630" providerId="ADAL" clId="{C866BC9B-DBB9-4407-9498-E0728C7871C7}" dt="2025-10-17T07:18:53.770" v="1662" actId="1035"/>
          <ac:grpSpMkLst>
            <pc:docMk/>
            <pc:sldMk cId="2288599192" sldId="257"/>
            <ac:grpSpMk id="51" creationId="{62C504A5-1764-26C6-9787-46D6DD7329FD}"/>
          </ac:grpSpMkLst>
        </pc:grpChg>
        <pc:picChg chg="mod">
          <ac:chgData name="Ayoub, Rana" userId="69302795-d1a1-411a-a27a-1ce2a0c91630" providerId="ADAL" clId="{C866BC9B-DBB9-4407-9498-E0728C7871C7}" dt="2025-10-17T07:18:38.282" v="1605" actId="1076"/>
          <ac:picMkLst>
            <pc:docMk/>
            <pc:sldMk cId="2288599192" sldId="257"/>
            <ac:picMk id="2" creationId="{C3124F1F-8241-601D-4554-444B4F6C3800}"/>
          </ac:picMkLst>
        </pc:picChg>
        <pc:picChg chg="mod">
          <ac:chgData name="Ayoub, Rana" userId="69302795-d1a1-411a-a27a-1ce2a0c91630" providerId="ADAL" clId="{C866BC9B-DBB9-4407-9498-E0728C7871C7}" dt="2025-10-17T07:28:10.517" v="1970" actId="1035"/>
          <ac:picMkLst>
            <pc:docMk/>
            <pc:sldMk cId="2288599192" sldId="257"/>
            <ac:picMk id="30" creationId="{00BE6F36-A695-A9A5-F966-D30CCFF445F2}"/>
          </ac:picMkLst>
        </pc:picChg>
        <pc:picChg chg="mod">
          <ac:chgData name="Ayoub, Rana" userId="69302795-d1a1-411a-a27a-1ce2a0c91630" providerId="ADAL" clId="{C866BC9B-DBB9-4407-9498-E0728C7871C7}" dt="2025-10-17T07:28:10.517" v="1970" actId="1035"/>
          <ac:picMkLst>
            <pc:docMk/>
            <pc:sldMk cId="2288599192" sldId="257"/>
            <ac:picMk id="31" creationId="{54790177-EFC2-1F05-B69D-1B3E1570AFD9}"/>
          </ac:picMkLst>
        </pc:picChg>
        <pc:picChg chg="mod">
          <ac:chgData name="Ayoub, Rana" userId="69302795-d1a1-411a-a27a-1ce2a0c91630" providerId="ADAL" clId="{C866BC9B-DBB9-4407-9498-E0728C7871C7}" dt="2025-10-17T07:28:17.256" v="1987" actId="1035"/>
          <ac:picMkLst>
            <pc:docMk/>
            <pc:sldMk cId="2288599192" sldId="257"/>
            <ac:picMk id="40" creationId="{8EFD01D9-C5D7-A527-3E66-14542B119CBD}"/>
          </ac:picMkLst>
        </pc:picChg>
        <pc:picChg chg="mod">
          <ac:chgData name="Ayoub, Rana" userId="69302795-d1a1-411a-a27a-1ce2a0c91630" providerId="ADAL" clId="{C866BC9B-DBB9-4407-9498-E0728C7871C7}" dt="2025-10-17T07:28:10.517" v="1970" actId="1035"/>
          <ac:picMkLst>
            <pc:docMk/>
            <pc:sldMk cId="2288599192" sldId="257"/>
            <ac:picMk id="41" creationId="{04AE2DBA-53A3-D1E4-3938-D3D96C838139}"/>
          </ac:picMkLst>
        </pc:picChg>
        <pc:picChg chg="mod">
          <ac:chgData name="Ayoub, Rana" userId="69302795-d1a1-411a-a27a-1ce2a0c91630" providerId="ADAL" clId="{C866BC9B-DBB9-4407-9498-E0728C7871C7}" dt="2025-09-24T08:36:14.193" v="1089" actId="1076"/>
          <ac:picMkLst>
            <pc:docMk/>
            <pc:sldMk cId="2288599192" sldId="257"/>
            <ac:picMk id="43" creationId="{63CC681D-7D89-5EE0-56D2-E02C595BF98C}"/>
          </ac:picMkLst>
        </pc:picChg>
        <pc:picChg chg="mod">
          <ac:chgData name="Ayoub, Rana" userId="69302795-d1a1-411a-a27a-1ce2a0c91630" providerId="ADAL" clId="{C866BC9B-DBB9-4407-9498-E0728C7871C7}" dt="2025-10-17T07:19:32.307" v="1749" actId="1076"/>
          <ac:picMkLst>
            <pc:docMk/>
            <pc:sldMk cId="2288599192" sldId="257"/>
            <ac:picMk id="56" creationId="{F270C16D-E2A9-51B1-F5D7-14B0C56071BF}"/>
          </ac:picMkLst>
        </pc:picChg>
        <pc:picChg chg="add mod">
          <ac:chgData name="Ayoub, Rana" userId="69302795-d1a1-411a-a27a-1ce2a0c91630" providerId="ADAL" clId="{C866BC9B-DBB9-4407-9498-E0728C7871C7}" dt="2025-10-17T07:28:20.631" v="1988" actId="14100"/>
          <ac:picMkLst>
            <pc:docMk/>
            <pc:sldMk cId="2288599192" sldId="257"/>
            <ac:picMk id="60" creationId="{07774BD7-0B60-DA23-EADD-393E0F3A713D}"/>
          </ac:picMkLst>
        </pc:picChg>
        <pc:picChg chg="mod">
          <ac:chgData name="Ayoub, Rana" userId="69302795-d1a1-411a-a27a-1ce2a0c91630" providerId="ADAL" clId="{C866BC9B-DBB9-4407-9498-E0728C7871C7}" dt="2025-10-17T07:29:36.086" v="2061" actId="1076"/>
          <ac:picMkLst>
            <pc:docMk/>
            <pc:sldMk cId="2288599192" sldId="257"/>
            <ac:picMk id="67" creationId="{4E14B694-26AC-1011-6348-D73EA9F08EA0}"/>
          </ac:picMkLst>
        </pc:picChg>
        <pc:picChg chg="mod">
          <ac:chgData name="Ayoub, Rana" userId="69302795-d1a1-411a-a27a-1ce2a0c91630" providerId="ADAL" clId="{C866BC9B-DBB9-4407-9498-E0728C7871C7}" dt="2025-10-17T07:28:10.517" v="1970" actId="1035"/>
          <ac:picMkLst>
            <pc:docMk/>
            <pc:sldMk cId="2288599192" sldId="257"/>
            <ac:picMk id="68" creationId="{FD3CA465-0882-B7ED-A0A0-0253BFD3A2A7}"/>
          </ac:picMkLst>
        </pc:picChg>
        <pc:picChg chg="mod">
          <ac:chgData name="Ayoub, Rana" userId="69302795-d1a1-411a-a27a-1ce2a0c91630" providerId="ADAL" clId="{C866BC9B-DBB9-4407-9498-E0728C7871C7}" dt="2025-10-17T07:29:38.695" v="2062" actId="1076"/>
          <ac:picMkLst>
            <pc:docMk/>
            <pc:sldMk cId="2288599192" sldId="257"/>
            <ac:picMk id="69" creationId="{7516D07A-439F-17CE-0A2D-D6339AAF3DA4}"/>
          </ac:picMkLst>
        </pc:picChg>
        <pc:picChg chg="add mod">
          <ac:chgData name="Ayoub, Rana" userId="69302795-d1a1-411a-a27a-1ce2a0c91630" providerId="ADAL" clId="{C866BC9B-DBB9-4407-9498-E0728C7871C7}" dt="2025-10-17T07:28:20.631" v="1988" actId="14100"/>
          <ac:picMkLst>
            <pc:docMk/>
            <pc:sldMk cId="2288599192" sldId="257"/>
            <ac:picMk id="71" creationId="{20F698CB-76F8-4C48-A66F-8E3BFA929AAB}"/>
          </ac:picMkLst>
        </pc:picChg>
        <pc:cxnChg chg="mod">
          <ac:chgData name="Ayoub, Rana" userId="69302795-d1a1-411a-a27a-1ce2a0c91630" providerId="ADAL" clId="{C866BC9B-DBB9-4407-9498-E0728C7871C7}" dt="2025-10-17T07:18:44.795" v="1615" actId="1035"/>
          <ac:cxnSpMkLst>
            <pc:docMk/>
            <pc:sldMk cId="2288599192" sldId="257"/>
            <ac:cxnSpMk id="92" creationId="{9F7B6BD3-5564-50BC-3C1F-31F88D6A2DDA}"/>
          </ac:cxnSpMkLst>
        </pc:cxnChg>
      </pc:sldChg>
      <pc:sldChg chg="addSp delSp modSp mod">
        <pc:chgData name="Ayoub, Rana" userId="69302795-d1a1-411a-a27a-1ce2a0c91630" providerId="ADAL" clId="{C866BC9B-DBB9-4407-9498-E0728C7871C7}" dt="2025-09-29T08:38:42.382" v="1502" actId="20577"/>
        <pc:sldMkLst>
          <pc:docMk/>
          <pc:sldMk cId="2389939418" sldId="258"/>
        </pc:sldMkLst>
        <pc:spChg chg="mod">
          <ac:chgData name="Ayoub, Rana" userId="69302795-d1a1-411a-a27a-1ce2a0c91630" providerId="ADAL" clId="{C866BC9B-DBB9-4407-9498-E0728C7871C7}" dt="2025-09-24T08:44:25.677" v="1214" actId="2711"/>
          <ac:spMkLst>
            <pc:docMk/>
            <pc:sldMk cId="2389939418" sldId="258"/>
            <ac:spMk id="2" creationId="{69F46370-DDEB-3C3F-8ED2-3359EAE6B527}"/>
          </ac:spMkLst>
        </pc:spChg>
        <pc:spChg chg="add mod">
          <ac:chgData name="Ayoub, Rana" userId="69302795-d1a1-411a-a27a-1ce2a0c91630" providerId="ADAL" clId="{C866BC9B-DBB9-4407-9498-E0728C7871C7}" dt="2025-09-24T08:47:28.632" v="1243" actId="1076"/>
          <ac:spMkLst>
            <pc:docMk/>
            <pc:sldMk cId="2389939418" sldId="258"/>
            <ac:spMk id="6" creationId="{ADE38351-2935-DF21-0E3C-86CE0616DA89}"/>
          </ac:spMkLst>
        </pc:spChg>
        <pc:spChg chg="mod">
          <ac:chgData name="Ayoub, Rana" userId="69302795-d1a1-411a-a27a-1ce2a0c91630" providerId="ADAL" clId="{C866BC9B-DBB9-4407-9498-E0728C7871C7}" dt="2025-09-24T08:15:50.217" v="869" actId="1076"/>
          <ac:spMkLst>
            <pc:docMk/>
            <pc:sldMk cId="2389939418" sldId="258"/>
            <ac:spMk id="9" creationId="{C202BFCB-7583-AC74-3B48-D59DF0706D31}"/>
          </ac:spMkLst>
        </pc:spChg>
        <pc:spChg chg="mod">
          <ac:chgData name="Ayoub, Rana" userId="69302795-d1a1-411a-a27a-1ce2a0c91630" providerId="ADAL" clId="{C866BC9B-DBB9-4407-9498-E0728C7871C7}" dt="2025-09-24T08:51:53.611" v="1287" actId="114"/>
          <ac:spMkLst>
            <pc:docMk/>
            <pc:sldMk cId="2389939418" sldId="258"/>
            <ac:spMk id="13" creationId="{E06ECBBC-7F7F-A8C0-EA96-98D25DD0C720}"/>
          </ac:spMkLst>
        </pc:spChg>
        <pc:spChg chg="add mod">
          <ac:chgData name="Ayoub, Rana" userId="69302795-d1a1-411a-a27a-1ce2a0c91630" providerId="ADAL" clId="{C866BC9B-DBB9-4407-9498-E0728C7871C7}" dt="2025-09-24T08:49:23.203" v="1261" actId="20577"/>
          <ac:spMkLst>
            <pc:docMk/>
            <pc:sldMk cId="2389939418" sldId="258"/>
            <ac:spMk id="24" creationId="{8C80239C-B622-0FC1-BB3A-DF7B6F67CE53}"/>
          </ac:spMkLst>
        </pc:spChg>
        <pc:spChg chg="mod">
          <ac:chgData name="Ayoub, Rana" userId="69302795-d1a1-411a-a27a-1ce2a0c91630" providerId="ADAL" clId="{C866BC9B-DBB9-4407-9498-E0728C7871C7}" dt="2025-09-24T08:44:25.677" v="1214" actId="2711"/>
          <ac:spMkLst>
            <pc:docMk/>
            <pc:sldMk cId="2389939418" sldId="258"/>
            <ac:spMk id="25" creationId="{646D4BE7-AA70-A002-53A5-A2E2ABB454D2}"/>
          </ac:spMkLst>
        </pc:spChg>
        <pc:spChg chg="add mod">
          <ac:chgData name="Ayoub, Rana" userId="69302795-d1a1-411a-a27a-1ce2a0c91630" providerId="ADAL" clId="{C866BC9B-DBB9-4407-9498-E0728C7871C7}" dt="2025-09-24T08:49:12.395" v="1256" actId="1076"/>
          <ac:spMkLst>
            <pc:docMk/>
            <pc:sldMk cId="2389939418" sldId="258"/>
            <ac:spMk id="26" creationId="{11019742-3935-1431-0152-AFC6BA1B21D2}"/>
          </ac:spMkLst>
        </pc:spChg>
        <pc:spChg chg="mod">
          <ac:chgData name="Ayoub, Rana" userId="69302795-d1a1-411a-a27a-1ce2a0c91630" providerId="ADAL" clId="{C866BC9B-DBB9-4407-9498-E0728C7871C7}" dt="2025-09-24T08:49:09.554" v="1255" actId="1076"/>
          <ac:spMkLst>
            <pc:docMk/>
            <pc:sldMk cId="2389939418" sldId="258"/>
            <ac:spMk id="27" creationId="{54196EAD-5A9C-8BDC-C0FD-045DB7E3C33B}"/>
          </ac:spMkLst>
        </pc:spChg>
        <pc:spChg chg="mod">
          <ac:chgData name="Ayoub, Rana" userId="69302795-d1a1-411a-a27a-1ce2a0c91630" providerId="ADAL" clId="{C866BC9B-DBB9-4407-9498-E0728C7871C7}" dt="2025-09-24T08:49:29.274" v="1263" actId="20577"/>
          <ac:spMkLst>
            <pc:docMk/>
            <pc:sldMk cId="2389939418" sldId="258"/>
            <ac:spMk id="28" creationId="{C34BEBE7-3957-7D17-01F0-B5776D7198EF}"/>
          </ac:spMkLst>
        </pc:spChg>
        <pc:spChg chg="add mod">
          <ac:chgData name="Ayoub, Rana" userId="69302795-d1a1-411a-a27a-1ce2a0c91630" providerId="ADAL" clId="{C866BC9B-DBB9-4407-9498-E0728C7871C7}" dt="2025-09-24T08:48:51.280" v="1250" actId="1076"/>
          <ac:spMkLst>
            <pc:docMk/>
            <pc:sldMk cId="2389939418" sldId="258"/>
            <ac:spMk id="30" creationId="{7C8B9825-CB81-A24A-1E53-63675CFAF954}"/>
          </ac:spMkLst>
        </pc:spChg>
        <pc:spChg chg="add mod">
          <ac:chgData name="Ayoub, Rana" userId="69302795-d1a1-411a-a27a-1ce2a0c91630" providerId="ADAL" clId="{C866BC9B-DBB9-4407-9498-E0728C7871C7}" dt="2025-09-24T08:49:40.703" v="1265" actId="1076"/>
          <ac:spMkLst>
            <pc:docMk/>
            <pc:sldMk cId="2389939418" sldId="258"/>
            <ac:spMk id="31" creationId="{DCCF1287-4A73-49B3-1AC8-1990C3CBE465}"/>
          </ac:spMkLst>
        </pc:spChg>
        <pc:spChg chg="add mod">
          <ac:chgData name="Ayoub, Rana" userId="69302795-d1a1-411a-a27a-1ce2a0c91630" providerId="ADAL" clId="{C866BC9B-DBB9-4407-9498-E0728C7871C7}" dt="2025-09-24T08:49:47.034" v="1267" actId="1076"/>
          <ac:spMkLst>
            <pc:docMk/>
            <pc:sldMk cId="2389939418" sldId="258"/>
            <ac:spMk id="32" creationId="{AECD0412-B8F2-08E5-2127-19101EAB4CF1}"/>
          </ac:spMkLst>
        </pc:spChg>
        <pc:spChg chg="add mod">
          <ac:chgData name="Ayoub, Rana" userId="69302795-d1a1-411a-a27a-1ce2a0c91630" providerId="ADAL" clId="{C866BC9B-DBB9-4407-9498-E0728C7871C7}" dt="2025-09-24T08:52:05.606" v="1289" actId="1076"/>
          <ac:spMkLst>
            <pc:docMk/>
            <pc:sldMk cId="2389939418" sldId="258"/>
            <ac:spMk id="34" creationId="{0A9A71D7-5CE5-B777-C0FD-8BD2FEA24128}"/>
          </ac:spMkLst>
        </pc:spChg>
        <pc:spChg chg="mod">
          <ac:chgData name="Ayoub, Rana" userId="69302795-d1a1-411a-a27a-1ce2a0c91630" providerId="ADAL" clId="{C866BC9B-DBB9-4407-9498-E0728C7871C7}" dt="2025-09-24T08:23:32.179" v="914" actId="790"/>
          <ac:spMkLst>
            <pc:docMk/>
            <pc:sldMk cId="2389939418" sldId="258"/>
            <ac:spMk id="72" creationId="{DA117A31-4675-D56F-E3EF-3805CA07FA25}"/>
          </ac:spMkLst>
        </pc:spChg>
        <pc:spChg chg="mod">
          <ac:chgData name="Ayoub, Rana" userId="69302795-d1a1-411a-a27a-1ce2a0c91630" providerId="ADAL" clId="{C866BC9B-DBB9-4407-9498-E0728C7871C7}" dt="2025-09-24T08:52:18.302" v="1296" actId="1038"/>
          <ac:spMkLst>
            <pc:docMk/>
            <pc:sldMk cId="2389939418" sldId="258"/>
            <ac:spMk id="145" creationId="{3A711E83-B402-6596-F6BA-3280C9092BFB}"/>
          </ac:spMkLst>
        </pc:spChg>
        <pc:spChg chg="mod">
          <ac:chgData name="Ayoub, Rana" userId="69302795-d1a1-411a-a27a-1ce2a0c91630" providerId="ADAL" clId="{C866BC9B-DBB9-4407-9498-E0728C7871C7}" dt="2025-09-29T08:38:42.382" v="1502" actId="20577"/>
          <ac:spMkLst>
            <pc:docMk/>
            <pc:sldMk cId="2389939418" sldId="258"/>
            <ac:spMk id="148" creationId="{25BF96C0-1247-CBDA-9C8D-57C90D27DDEA}"/>
          </ac:spMkLst>
        </pc:spChg>
        <pc:grpChg chg="mod">
          <ac:chgData name="Ayoub, Rana" userId="69302795-d1a1-411a-a27a-1ce2a0c91630" providerId="ADAL" clId="{C866BC9B-DBB9-4407-9498-E0728C7871C7}" dt="2025-09-24T08:49:43.001" v="1266" actId="1076"/>
          <ac:grpSpMkLst>
            <pc:docMk/>
            <pc:sldMk cId="2389939418" sldId="258"/>
            <ac:grpSpMk id="36" creationId="{CFC82971-538B-2B4D-AE4D-E953803CCC01}"/>
          </ac:grpSpMkLst>
        </pc:grpChg>
        <pc:grpChg chg="mod">
          <ac:chgData name="Ayoub, Rana" userId="69302795-d1a1-411a-a27a-1ce2a0c91630" providerId="ADAL" clId="{C866BC9B-DBB9-4407-9498-E0728C7871C7}" dt="2025-09-24T08:15:37.062" v="867" actId="1076"/>
          <ac:grpSpMkLst>
            <pc:docMk/>
            <pc:sldMk cId="2389939418" sldId="258"/>
            <ac:grpSpMk id="82" creationId="{7E293BD0-DC08-CC96-813A-C80A7F7EBCDC}"/>
          </ac:grpSpMkLst>
        </pc:grpChg>
        <pc:picChg chg="mod">
          <ac:chgData name="Ayoub, Rana" userId="69302795-d1a1-411a-a27a-1ce2a0c91630" providerId="ADAL" clId="{C866BC9B-DBB9-4407-9498-E0728C7871C7}" dt="2025-09-24T08:15:37.062" v="867" actId="1076"/>
          <ac:picMkLst>
            <pc:docMk/>
            <pc:sldMk cId="2389939418" sldId="258"/>
            <ac:picMk id="14" creationId="{B1668F65-F29F-C8D6-7957-87BC2B486A2B}"/>
          </ac:picMkLst>
        </pc:picChg>
        <pc:picChg chg="mod">
          <ac:chgData name="Ayoub, Rana" userId="69302795-d1a1-411a-a27a-1ce2a0c91630" providerId="ADAL" clId="{C866BC9B-DBB9-4407-9498-E0728C7871C7}" dt="2025-09-24T08:15:37.062" v="867" actId="1076"/>
          <ac:picMkLst>
            <pc:docMk/>
            <pc:sldMk cId="2389939418" sldId="258"/>
            <ac:picMk id="33" creationId="{51C03C72-25B7-C427-2793-88CBB9F96474}"/>
          </ac:picMkLst>
        </pc:picChg>
        <pc:picChg chg="mod">
          <ac:chgData name="Ayoub, Rana" userId="69302795-d1a1-411a-a27a-1ce2a0c91630" providerId="ADAL" clId="{C866BC9B-DBB9-4407-9498-E0728C7871C7}" dt="2025-09-24T08:49:43.001" v="1266" actId="1076"/>
          <ac:picMkLst>
            <pc:docMk/>
            <pc:sldMk cId="2389939418" sldId="258"/>
            <ac:picMk id="37" creationId="{C0124FAA-786D-BDB2-9C6D-0C637D5F0B1A}"/>
          </ac:picMkLst>
        </pc:picChg>
        <pc:picChg chg="mod">
          <ac:chgData name="Ayoub, Rana" userId="69302795-d1a1-411a-a27a-1ce2a0c91630" providerId="ADAL" clId="{C866BC9B-DBB9-4407-9498-E0728C7871C7}" dt="2025-09-24T08:49:43.001" v="1266" actId="1076"/>
          <ac:picMkLst>
            <pc:docMk/>
            <pc:sldMk cId="2389939418" sldId="258"/>
            <ac:picMk id="38" creationId="{92BD40B2-A90D-A136-516A-D70C872E8E4A}"/>
          </ac:picMkLst>
        </pc:picChg>
        <pc:picChg chg="mod">
          <ac:chgData name="Ayoub, Rana" userId="69302795-d1a1-411a-a27a-1ce2a0c91630" providerId="ADAL" clId="{C866BC9B-DBB9-4407-9498-E0728C7871C7}" dt="2025-09-24T08:49:43.001" v="1266" actId="1076"/>
          <ac:picMkLst>
            <pc:docMk/>
            <pc:sldMk cId="2389939418" sldId="258"/>
            <ac:picMk id="39" creationId="{7EEF82B8-A57E-70E9-D28A-F024208A05CE}"/>
          </ac:picMkLst>
        </pc:picChg>
        <pc:cxnChg chg="mod">
          <ac:chgData name="Ayoub, Rana" userId="69302795-d1a1-411a-a27a-1ce2a0c91630" providerId="ADAL" clId="{C866BC9B-DBB9-4407-9498-E0728C7871C7}" dt="2025-09-24T08:44:19.374" v="1212" actId="1076"/>
          <ac:cxnSpMkLst>
            <pc:docMk/>
            <pc:sldMk cId="2389939418" sldId="258"/>
            <ac:cxnSpMk id="7" creationId="{E06DCE1C-7C63-3CDE-0E84-8FC0F6635B5B}"/>
          </ac:cxnSpMkLst>
        </pc:cxnChg>
        <pc:cxnChg chg="mod">
          <ac:chgData name="Ayoub, Rana" userId="69302795-d1a1-411a-a27a-1ce2a0c91630" providerId="ADAL" clId="{C866BC9B-DBB9-4407-9498-E0728C7871C7}" dt="2025-09-24T08:46:26.200" v="1227" actId="1076"/>
          <ac:cxnSpMkLst>
            <pc:docMk/>
            <pc:sldMk cId="2389939418" sldId="258"/>
            <ac:cxnSpMk id="29" creationId="{EEEACBF8-38F5-8F73-EF30-4A0CDAEF2C88}"/>
          </ac:cxnSpMkLst>
        </pc:cxnChg>
        <pc:cxnChg chg="mod">
          <ac:chgData name="Ayoub, Rana" userId="69302795-d1a1-411a-a27a-1ce2a0c91630" providerId="ADAL" clId="{C866BC9B-DBB9-4407-9498-E0728C7871C7}" dt="2025-09-24T08:52:18.302" v="1296" actId="1038"/>
          <ac:cxnSpMkLst>
            <pc:docMk/>
            <pc:sldMk cId="2389939418" sldId="258"/>
            <ac:cxnSpMk id="146" creationId="{3F7BFE89-A014-6481-44A2-F472A252342A}"/>
          </ac:cxnSpMkLst>
        </pc:cxnChg>
      </pc:sldChg>
      <pc:sldChg chg="addSp delSp modSp mod modShow">
        <pc:chgData name="Ayoub, Rana" userId="69302795-d1a1-411a-a27a-1ce2a0c91630" providerId="ADAL" clId="{C866BC9B-DBB9-4407-9498-E0728C7871C7}" dt="2025-09-29T07:22:32.222" v="1428" actId="20577"/>
        <pc:sldMkLst>
          <pc:docMk/>
          <pc:sldMk cId="3608873312" sldId="259"/>
        </pc:sldMkLst>
        <pc:spChg chg="mod">
          <ac:chgData name="Ayoub, Rana" userId="69302795-d1a1-411a-a27a-1ce2a0c91630" providerId="ADAL" clId="{C866BC9B-DBB9-4407-9498-E0728C7871C7}" dt="2025-09-25T07:49:18.768" v="1341" actId="1076"/>
          <ac:spMkLst>
            <pc:docMk/>
            <pc:sldMk cId="3608873312" sldId="259"/>
            <ac:spMk id="2" creationId="{F343AF6C-6BB4-A239-33E2-26208B11CCD5}"/>
          </ac:spMkLst>
        </pc:spChg>
        <pc:spChg chg="add mod">
          <ac:chgData name="Ayoub, Rana" userId="69302795-d1a1-411a-a27a-1ce2a0c91630" providerId="ADAL" clId="{C866BC9B-DBB9-4407-9498-E0728C7871C7}" dt="2025-09-25T07:46:46.439" v="1340" actId="14100"/>
          <ac:spMkLst>
            <pc:docMk/>
            <pc:sldMk cId="3608873312" sldId="259"/>
            <ac:spMk id="8" creationId="{2B26CB74-0200-FBE8-983E-AF7BE9589D5D}"/>
          </ac:spMkLst>
        </pc:spChg>
        <pc:spChg chg="add del mod">
          <ac:chgData name="Ayoub, Rana" userId="69302795-d1a1-411a-a27a-1ce2a0c91630" providerId="ADAL" clId="{C866BC9B-DBB9-4407-9498-E0728C7871C7}" dt="2025-09-25T07:44:47.763" v="1336" actId="478"/>
          <ac:spMkLst>
            <pc:docMk/>
            <pc:sldMk cId="3608873312" sldId="259"/>
            <ac:spMk id="11" creationId="{3B70F8B1-5EE1-05F3-6C4A-9F495195381B}"/>
          </ac:spMkLst>
        </pc:spChg>
        <pc:spChg chg="mod">
          <ac:chgData name="Ayoub, Rana" userId="69302795-d1a1-411a-a27a-1ce2a0c91630" providerId="ADAL" clId="{C866BC9B-DBB9-4407-9498-E0728C7871C7}" dt="2025-09-25T07:41:58.919" v="1312" actId="255"/>
          <ac:spMkLst>
            <pc:docMk/>
            <pc:sldMk cId="3608873312" sldId="259"/>
            <ac:spMk id="12" creationId="{F0B7C74D-544B-9AF6-2CE9-30B3ED55EDD8}"/>
          </ac:spMkLst>
        </pc:spChg>
        <pc:spChg chg="mod">
          <ac:chgData name="Ayoub, Rana" userId="69302795-d1a1-411a-a27a-1ce2a0c91630" providerId="ADAL" clId="{C866BC9B-DBB9-4407-9498-E0728C7871C7}" dt="2025-09-25T07:41:58.919" v="1312" actId="255"/>
          <ac:spMkLst>
            <pc:docMk/>
            <pc:sldMk cId="3608873312" sldId="259"/>
            <ac:spMk id="13" creationId="{CD9C54A0-49B9-B16D-CE62-C5922AF6BED2}"/>
          </ac:spMkLst>
        </pc:spChg>
        <pc:spChg chg="mod">
          <ac:chgData name="Ayoub, Rana" userId="69302795-d1a1-411a-a27a-1ce2a0c91630" providerId="ADAL" clId="{C866BC9B-DBB9-4407-9498-E0728C7871C7}" dt="2025-09-25T07:42:08.317" v="1313" actId="2711"/>
          <ac:spMkLst>
            <pc:docMk/>
            <pc:sldMk cId="3608873312" sldId="259"/>
            <ac:spMk id="21" creationId="{A2439DC3-E1A9-4FB6-77A3-CEA573B086DF}"/>
          </ac:spMkLst>
        </pc:spChg>
        <pc:spChg chg="mod">
          <ac:chgData name="Ayoub, Rana" userId="69302795-d1a1-411a-a27a-1ce2a0c91630" providerId="ADAL" clId="{C866BC9B-DBB9-4407-9498-E0728C7871C7}" dt="2025-09-25T07:41:58.919" v="1312" actId="255"/>
          <ac:spMkLst>
            <pc:docMk/>
            <pc:sldMk cId="3608873312" sldId="259"/>
            <ac:spMk id="34" creationId="{C5419D88-7262-D3FC-F1B2-66423D624993}"/>
          </ac:spMkLst>
        </pc:spChg>
        <pc:spChg chg="add mod">
          <ac:chgData name="Ayoub, Rana" userId="69302795-d1a1-411a-a27a-1ce2a0c91630" providerId="ADAL" clId="{C866BC9B-DBB9-4407-9498-E0728C7871C7}" dt="2025-09-24T08:16:57.661" v="877" actId="1076"/>
          <ac:spMkLst>
            <pc:docMk/>
            <pc:sldMk cId="3608873312" sldId="259"/>
            <ac:spMk id="35" creationId="{45829FFB-4152-035D-835E-6FC4832EFB22}"/>
          </ac:spMkLst>
        </pc:spChg>
        <pc:spChg chg="add mod">
          <ac:chgData name="Ayoub, Rana" userId="69302795-d1a1-411a-a27a-1ce2a0c91630" providerId="ADAL" clId="{C866BC9B-DBB9-4407-9498-E0728C7871C7}" dt="2025-09-25T07:42:08.317" v="1313" actId="2711"/>
          <ac:spMkLst>
            <pc:docMk/>
            <pc:sldMk cId="3608873312" sldId="259"/>
            <ac:spMk id="36" creationId="{9E52DA7F-5EF9-302A-56B5-1BB0A3B47FC5}"/>
          </ac:spMkLst>
        </pc:spChg>
        <pc:spChg chg="add mod">
          <ac:chgData name="Ayoub, Rana" userId="69302795-d1a1-411a-a27a-1ce2a0c91630" providerId="ADAL" clId="{C866BC9B-DBB9-4407-9498-E0728C7871C7}" dt="2025-09-24T08:16:57.661" v="877" actId="1076"/>
          <ac:spMkLst>
            <pc:docMk/>
            <pc:sldMk cId="3608873312" sldId="259"/>
            <ac:spMk id="39" creationId="{A9FD2843-76E7-C7EB-7483-EA181F728B6E}"/>
          </ac:spMkLst>
        </pc:spChg>
        <pc:spChg chg="add mod">
          <ac:chgData name="Ayoub, Rana" userId="69302795-d1a1-411a-a27a-1ce2a0c91630" providerId="ADAL" clId="{C866BC9B-DBB9-4407-9498-E0728C7871C7}" dt="2025-09-25T07:42:08.317" v="1313" actId="2711"/>
          <ac:spMkLst>
            <pc:docMk/>
            <pc:sldMk cId="3608873312" sldId="259"/>
            <ac:spMk id="40" creationId="{B8337532-E250-FD3B-4FD7-3597FB9A9011}"/>
          </ac:spMkLst>
        </pc:spChg>
        <pc:spChg chg="add mod">
          <ac:chgData name="Ayoub, Rana" userId="69302795-d1a1-411a-a27a-1ce2a0c91630" providerId="ADAL" clId="{C866BC9B-DBB9-4407-9498-E0728C7871C7}" dt="2025-09-24T08:23:32.179" v="914" actId="790"/>
          <ac:spMkLst>
            <pc:docMk/>
            <pc:sldMk cId="3608873312" sldId="259"/>
            <ac:spMk id="43" creationId="{B891A2FE-2292-7D65-2D46-B9277508EE1A}"/>
          </ac:spMkLst>
        </pc:spChg>
        <pc:spChg chg="mod">
          <ac:chgData name="Ayoub, Rana" userId="69302795-d1a1-411a-a27a-1ce2a0c91630" providerId="ADAL" clId="{C866BC9B-DBB9-4407-9498-E0728C7871C7}" dt="2025-09-25T07:41:42.080" v="1310" actId="2711"/>
          <ac:spMkLst>
            <pc:docMk/>
            <pc:sldMk cId="3608873312" sldId="259"/>
            <ac:spMk id="52" creationId="{7DD34145-DE6E-2649-D43C-F728FD7E2B62}"/>
          </ac:spMkLst>
        </pc:spChg>
        <pc:spChg chg="mod">
          <ac:chgData name="Ayoub, Rana" userId="69302795-d1a1-411a-a27a-1ce2a0c91630" providerId="ADAL" clId="{C866BC9B-DBB9-4407-9498-E0728C7871C7}" dt="2025-09-29T07:20:38.057" v="1425" actId="1076"/>
          <ac:spMkLst>
            <pc:docMk/>
            <pc:sldMk cId="3608873312" sldId="259"/>
            <ac:spMk id="57" creationId="{3E9EC104-A556-2BF3-A081-DB3305CA667B}"/>
          </ac:spMkLst>
        </pc:spChg>
        <pc:spChg chg="mod">
          <ac:chgData name="Ayoub, Rana" userId="69302795-d1a1-411a-a27a-1ce2a0c91630" providerId="ADAL" clId="{C866BC9B-DBB9-4407-9498-E0728C7871C7}" dt="2025-09-29T07:22:32.222" v="1428" actId="20577"/>
          <ac:spMkLst>
            <pc:docMk/>
            <pc:sldMk cId="3608873312" sldId="259"/>
            <ac:spMk id="62" creationId="{4CA50D32-F517-0510-DF84-7921D5F8082E}"/>
          </ac:spMkLst>
        </pc:spChg>
        <pc:spChg chg="add mod">
          <ac:chgData name="Ayoub, Rana" userId="69302795-d1a1-411a-a27a-1ce2a0c91630" providerId="ADAL" clId="{C866BC9B-DBB9-4407-9498-E0728C7871C7}" dt="2025-09-25T07:42:08.317" v="1313" actId="2711"/>
          <ac:spMkLst>
            <pc:docMk/>
            <pc:sldMk cId="3608873312" sldId="259"/>
            <ac:spMk id="70" creationId="{519ED447-2CD1-1BD8-7E0C-F3FE296277B1}"/>
          </ac:spMkLst>
        </pc:spChg>
        <pc:spChg chg="mod">
          <ac:chgData name="Ayoub, Rana" userId="69302795-d1a1-411a-a27a-1ce2a0c91630" providerId="ADAL" clId="{C866BC9B-DBB9-4407-9498-E0728C7871C7}" dt="2025-09-25T07:42:08.317" v="1313" actId="2711"/>
          <ac:spMkLst>
            <pc:docMk/>
            <pc:sldMk cId="3608873312" sldId="259"/>
            <ac:spMk id="71" creationId="{F1B567BC-CFC4-8375-540B-A125E54D1999}"/>
          </ac:spMkLst>
        </pc:spChg>
        <pc:spChg chg="add mod">
          <ac:chgData name="Ayoub, Rana" userId="69302795-d1a1-411a-a27a-1ce2a0c91630" providerId="ADAL" clId="{C866BC9B-DBB9-4407-9498-E0728C7871C7}" dt="2025-09-24T08:16:57.661" v="877" actId="1076"/>
          <ac:spMkLst>
            <pc:docMk/>
            <pc:sldMk cId="3608873312" sldId="259"/>
            <ac:spMk id="72" creationId="{28FF8D69-24BC-93F1-93D5-8995D26B388F}"/>
          </ac:spMkLst>
        </pc:spChg>
        <pc:spChg chg="mod">
          <ac:chgData name="Ayoub, Rana" userId="69302795-d1a1-411a-a27a-1ce2a0c91630" providerId="ADAL" clId="{C866BC9B-DBB9-4407-9498-E0728C7871C7}" dt="2025-09-29T07:19:41.270" v="1411" actId="20577"/>
          <ac:spMkLst>
            <pc:docMk/>
            <pc:sldMk cId="3608873312" sldId="259"/>
            <ac:spMk id="89" creationId="{5D57BF14-E8E3-C232-795A-7082CC4CC179}"/>
          </ac:spMkLst>
        </pc:spChg>
        <pc:spChg chg="mod">
          <ac:chgData name="Ayoub, Rana" userId="69302795-d1a1-411a-a27a-1ce2a0c91630" providerId="ADAL" clId="{C866BC9B-DBB9-4407-9498-E0728C7871C7}" dt="2025-09-29T07:20:15.449" v="1419" actId="14100"/>
          <ac:spMkLst>
            <pc:docMk/>
            <pc:sldMk cId="3608873312" sldId="259"/>
            <ac:spMk id="93" creationId="{98730DFB-F72A-B8A1-ABE7-2DB1FB45D812}"/>
          </ac:spMkLst>
        </pc:spChg>
        <pc:spChg chg="mod">
          <ac:chgData name="Ayoub, Rana" userId="69302795-d1a1-411a-a27a-1ce2a0c91630" providerId="ADAL" clId="{C866BC9B-DBB9-4407-9498-E0728C7871C7}" dt="2025-09-25T07:49:44.194" v="1344" actId="13900"/>
          <ac:spMkLst>
            <pc:docMk/>
            <pc:sldMk cId="3608873312" sldId="259"/>
            <ac:spMk id="98" creationId="{CF175394-15CC-2EF7-6C39-7D5D169C43B1}"/>
          </ac:spMkLst>
        </pc:spChg>
        <pc:spChg chg="mod">
          <ac:chgData name="Ayoub, Rana" userId="69302795-d1a1-411a-a27a-1ce2a0c91630" providerId="ADAL" clId="{C866BC9B-DBB9-4407-9498-E0728C7871C7}" dt="2025-09-25T07:42:08.317" v="1313" actId="2711"/>
          <ac:spMkLst>
            <pc:docMk/>
            <pc:sldMk cId="3608873312" sldId="259"/>
            <ac:spMk id="100" creationId="{E459375D-0389-D796-72AC-7A4C9D5EE22A}"/>
          </ac:spMkLst>
        </pc:spChg>
        <pc:spChg chg="mod">
          <ac:chgData name="Ayoub, Rana" userId="69302795-d1a1-411a-a27a-1ce2a0c91630" providerId="ADAL" clId="{C866BC9B-DBB9-4407-9498-E0728C7871C7}" dt="2025-09-25T07:42:08.317" v="1313" actId="2711"/>
          <ac:spMkLst>
            <pc:docMk/>
            <pc:sldMk cId="3608873312" sldId="259"/>
            <ac:spMk id="109" creationId="{A2F01A5F-0A63-CF4B-275C-046251D18B22}"/>
          </ac:spMkLst>
        </pc:spChg>
        <pc:spChg chg="mod">
          <ac:chgData name="Ayoub, Rana" userId="69302795-d1a1-411a-a27a-1ce2a0c91630" providerId="ADAL" clId="{C866BC9B-DBB9-4407-9498-E0728C7871C7}" dt="2025-09-29T07:20:44.358" v="1427" actId="1076"/>
          <ac:spMkLst>
            <pc:docMk/>
            <pc:sldMk cId="3608873312" sldId="259"/>
            <ac:spMk id="112" creationId="{306D24D2-0ECA-8D8E-879D-0D1960EAC560}"/>
          </ac:spMkLst>
        </pc:spChg>
        <pc:spChg chg="mod">
          <ac:chgData name="Ayoub, Rana" userId="69302795-d1a1-411a-a27a-1ce2a0c91630" providerId="ADAL" clId="{C866BC9B-DBB9-4407-9498-E0728C7871C7}" dt="2025-09-29T07:20:40.474" v="1426" actId="1076"/>
          <ac:spMkLst>
            <pc:docMk/>
            <pc:sldMk cId="3608873312" sldId="259"/>
            <ac:spMk id="115" creationId="{8E5561E8-20D9-6BDC-4749-A9CCF39DDF72}"/>
          </ac:spMkLst>
        </pc:spChg>
        <pc:spChg chg="mod">
          <ac:chgData name="Ayoub, Rana" userId="69302795-d1a1-411a-a27a-1ce2a0c91630" providerId="ADAL" clId="{C866BC9B-DBB9-4407-9498-E0728C7871C7}" dt="2025-09-29T07:20:29.173" v="1422" actId="1076"/>
          <ac:spMkLst>
            <pc:docMk/>
            <pc:sldMk cId="3608873312" sldId="259"/>
            <ac:spMk id="116" creationId="{B2CECE75-A3CF-061D-9FAB-2EF03665CBBF}"/>
          </ac:spMkLst>
        </pc:spChg>
        <pc:spChg chg="mod">
          <ac:chgData name="Ayoub, Rana" userId="69302795-d1a1-411a-a27a-1ce2a0c91630" providerId="ADAL" clId="{C866BC9B-DBB9-4407-9498-E0728C7871C7}" dt="2025-09-25T07:42:08.317" v="1313" actId="2711"/>
          <ac:spMkLst>
            <pc:docMk/>
            <pc:sldMk cId="3608873312" sldId="259"/>
            <ac:spMk id="117" creationId="{8A6E4F2F-1244-5DE9-1C38-A96223B9BCBF}"/>
          </ac:spMkLst>
        </pc:spChg>
        <pc:spChg chg="mod">
          <ac:chgData name="Ayoub, Rana" userId="69302795-d1a1-411a-a27a-1ce2a0c91630" providerId="ADAL" clId="{C866BC9B-DBB9-4407-9498-E0728C7871C7}" dt="2025-09-29T07:20:33.536" v="1423" actId="1076"/>
          <ac:spMkLst>
            <pc:docMk/>
            <pc:sldMk cId="3608873312" sldId="259"/>
            <ac:spMk id="128" creationId="{462216A0-71DD-5FAD-E9C9-F8E66D9B3A18}"/>
          </ac:spMkLst>
        </pc:spChg>
        <pc:spChg chg="mod">
          <ac:chgData name="Ayoub, Rana" userId="69302795-d1a1-411a-a27a-1ce2a0c91630" providerId="ADAL" clId="{C866BC9B-DBB9-4407-9498-E0728C7871C7}" dt="2025-09-24T08:23:32.179" v="914" actId="790"/>
          <ac:spMkLst>
            <pc:docMk/>
            <pc:sldMk cId="3608873312" sldId="259"/>
            <ac:spMk id="174" creationId="{FA5B6FE5-36E0-C898-FC7C-F9A09A643E86}"/>
          </ac:spMkLst>
        </pc:spChg>
        <pc:spChg chg="mod">
          <ac:chgData name="Ayoub, Rana" userId="69302795-d1a1-411a-a27a-1ce2a0c91630" providerId="ADAL" clId="{C866BC9B-DBB9-4407-9498-E0728C7871C7}" dt="2025-09-29T07:20:26.120" v="1421" actId="1076"/>
          <ac:spMkLst>
            <pc:docMk/>
            <pc:sldMk cId="3608873312" sldId="259"/>
            <ac:spMk id="179" creationId="{9D511632-0D14-2237-9082-E39D4B0C52EC}"/>
          </ac:spMkLst>
        </pc:spChg>
        <pc:picChg chg="mod">
          <ac:chgData name="Ayoub, Rana" userId="69302795-d1a1-411a-a27a-1ce2a0c91630" providerId="ADAL" clId="{C866BC9B-DBB9-4407-9498-E0728C7871C7}" dt="2025-09-29T07:19:39.970" v="1410" actId="1076"/>
          <ac:picMkLst>
            <pc:docMk/>
            <pc:sldMk cId="3608873312" sldId="259"/>
            <ac:picMk id="176" creationId="{10DE3AEF-B5DD-BBA0-D2FA-26B70BD98913}"/>
          </ac:picMkLst>
        </pc:picChg>
        <pc:cxnChg chg="mod">
          <ac:chgData name="Ayoub, Rana" userId="69302795-d1a1-411a-a27a-1ce2a0c91630" providerId="ADAL" clId="{C866BC9B-DBB9-4407-9498-E0728C7871C7}" dt="2025-09-25T07:49:26.773" v="1342" actId="1076"/>
          <ac:cxnSpMkLst>
            <pc:docMk/>
            <pc:sldMk cId="3608873312" sldId="259"/>
            <ac:cxnSpMk id="81" creationId="{F3F0B7EF-83D2-D202-C6A6-3AB9F8C444A7}"/>
          </ac:cxnSpMkLst>
        </pc:cxnChg>
        <pc:cxnChg chg="mod">
          <ac:chgData name="Ayoub, Rana" userId="69302795-d1a1-411a-a27a-1ce2a0c91630" providerId="ADAL" clId="{C866BC9B-DBB9-4407-9498-E0728C7871C7}" dt="2025-09-29T07:19:48.337" v="1413" actId="1076"/>
          <ac:cxnSpMkLst>
            <pc:docMk/>
            <pc:sldMk cId="3608873312" sldId="259"/>
            <ac:cxnSpMk id="92" creationId="{D600D0EF-4753-4744-E702-4D5216CC838F}"/>
          </ac:cxnSpMkLst>
        </pc:cxnChg>
      </pc:sldChg>
      <pc:sldChg chg="addSp delSp modSp mod">
        <pc:chgData name="Ayoub, Rana" userId="69302795-d1a1-411a-a27a-1ce2a0c91630" providerId="ADAL" clId="{C866BC9B-DBB9-4407-9498-E0728C7871C7}" dt="2025-09-24T08:23:32.179" v="914" actId="790"/>
        <pc:sldMkLst>
          <pc:docMk/>
          <pc:sldMk cId="3146239850" sldId="260"/>
        </pc:sldMkLst>
      </pc:sldChg>
      <pc:sldChg chg="addSp delSp modSp mod">
        <pc:chgData name="Ayoub, Rana" userId="69302795-d1a1-411a-a27a-1ce2a0c91630" providerId="ADAL" clId="{C866BC9B-DBB9-4407-9498-E0728C7871C7}" dt="2025-09-25T07:52:41.490" v="1357" actId="14100"/>
        <pc:sldMkLst>
          <pc:docMk/>
          <pc:sldMk cId="2549020526" sldId="261"/>
        </pc:sldMkLst>
        <pc:spChg chg="add mod">
          <ac:chgData name="Ayoub, Rana" userId="69302795-d1a1-411a-a27a-1ce2a0c91630" providerId="ADAL" clId="{C866BC9B-DBB9-4407-9498-E0728C7871C7}" dt="2025-09-25T07:40:52.046" v="1302" actId="113"/>
          <ac:spMkLst>
            <pc:docMk/>
            <pc:sldMk cId="2549020526" sldId="261"/>
            <ac:spMk id="7" creationId="{6135325D-A1CC-E07E-9947-324E6A92CE33}"/>
          </ac:spMkLst>
        </pc:spChg>
        <pc:spChg chg="mod">
          <ac:chgData name="Ayoub, Rana" userId="69302795-d1a1-411a-a27a-1ce2a0c91630" providerId="ADAL" clId="{C866BC9B-DBB9-4407-9498-E0728C7871C7}" dt="2025-09-24T08:18:15.718" v="891" actId="1076"/>
          <ac:spMkLst>
            <pc:docMk/>
            <pc:sldMk cId="2549020526" sldId="261"/>
            <ac:spMk id="10" creationId="{72C21973-C2CB-F82E-AD13-D84CC2B2DB65}"/>
          </ac:spMkLst>
        </pc:spChg>
        <pc:spChg chg="add mod">
          <ac:chgData name="Ayoub, Rana" userId="69302795-d1a1-411a-a27a-1ce2a0c91630" providerId="ADAL" clId="{C866BC9B-DBB9-4407-9498-E0728C7871C7}" dt="2025-09-24T08:23:32.179" v="914" actId="790"/>
          <ac:spMkLst>
            <pc:docMk/>
            <pc:sldMk cId="2549020526" sldId="261"/>
            <ac:spMk id="12" creationId="{91E49CC6-B8D3-8D2F-DF9B-0AC7C1543958}"/>
          </ac:spMkLst>
        </pc:spChg>
        <pc:spChg chg="add mod">
          <ac:chgData name="Ayoub, Rana" userId="69302795-d1a1-411a-a27a-1ce2a0c91630" providerId="ADAL" clId="{C866BC9B-DBB9-4407-9498-E0728C7871C7}" dt="2025-09-25T07:43:30.174" v="1329" actId="2711"/>
          <ac:spMkLst>
            <pc:docMk/>
            <pc:sldMk cId="2549020526" sldId="261"/>
            <ac:spMk id="13" creationId="{9EF4A7FC-F46B-923B-3726-FA6DA93F3399}"/>
          </ac:spMkLst>
        </pc:spChg>
        <pc:spChg chg="add mod">
          <ac:chgData name="Ayoub, Rana" userId="69302795-d1a1-411a-a27a-1ce2a0c91630" providerId="ADAL" clId="{C866BC9B-DBB9-4407-9498-E0728C7871C7}" dt="2025-09-24T08:18:23.747" v="893" actId="1076"/>
          <ac:spMkLst>
            <pc:docMk/>
            <pc:sldMk cId="2549020526" sldId="261"/>
            <ac:spMk id="14" creationId="{C95B62F6-887C-DA34-4CD4-050290225110}"/>
          </ac:spMkLst>
        </pc:spChg>
        <pc:spChg chg="add mod">
          <ac:chgData name="Ayoub, Rana" userId="69302795-d1a1-411a-a27a-1ce2a0c91630" providerId="ADAL" clId="{C866BC9B-DBB9-4407-9498-E0728C7871C7}" dt="2025-09-24T08:18:23.747" v="893" actId="1076"/>
          <ac:spMkLst>
            <pc:docMk/>
            <pc:sldMk cId="2549020526" sldId="261"/>
            <ac:spMk id="15" creationId="{9B99B0CA-E141-90FC-FF45-B36831A8AA97}"/>
          </ac:spMkLst>
        </pc:spChg>
        <pc:spChg chg="mod">
          <ac:chgData name="Ayoub, Rana" userId="69302795-d1a1-411a-a27a-1ce2a0c91630" providerId="ADAL" clId="{C866BC9B-DBB9-4407-9498-E0728C7871C7}" dt="2025-09-25T07:43:30.174" v="1329" actId="2711"/>
          <ac:spMkLst>
            <pc:docMk/>
            <pc:sldMk cId="2549020526" sldId="261"/>
            <ac:spMk id="20" creationId="{236E7C25-AFC5-5AFA-06DB-6DAB2AFC5B38}"/>
          </ac:spMkLst>
        </pc:spChg>
        <pc:spChg chg="mod">
          <ac:chgData name="Ayoub, Rana" userId="69302795-d1a1-411a-a27a-1ce2a0c91630" providerId="ADAL" clId="{C866BC9B-DBB9-4407-9498-E0728C7871C7}" dt="2025-09-24T08:18:16.842" v="892"/>
          <ac:spMkLst>
            <pc:docMk/>
            <pc:sldMk cId="2549020526" sldId="261"/>
            <ac:spMk id="22" creationId="{F33CA027-CF0F-C311-ED93-AB8E4E77A95E}"/>
          </ac:spMkLst>
        </pc:spChg>
        <pc:spChg chg="add mod">
          <ac:chgData name="Ayoub, Rana" userId="69302795-d1a1-411a-a27a-1ce2a0c91630" providerId="ADAL" clId="{C866BC9B-DBB9-4407-9498-E0728C7871C7}" dt="2025-09-25T07:40:53.195" v="1303" actId="113"/>
          <ac:spMkLst>
            <pc:docMk/>
            <pc:sldMk cId="2549020526" sldId="261"/>
            <ac:spMk id="23" creationId="{B6673C65-B7E8-B7C7-1286-FBD0154B5C64}"/>
          </ac:spMkLst>
        </pc:spChg>
        <pc:spChg chg="add mod">
          <ac:chgData name="Ayoub, Rana" userId="69302795-d1a1-411a-a27a-1ce2a0c91630" providerId="ADAL" clId="{C866BC9B-DBB9-4407-9498-E0728C7871C7}" dt="2025-09-24T08:18:23.747" v="893" actId="1076"/>
          <ac:spMkLst>
            <pc:docMk/>
            <pc:sldMk cId="2549020526" sldId="261"/>
            <ac:spMk id="26" creationId="{CEC3974D-4179-A2CE-205B-049B3B10A0B7}"/>
          </ac:spMkLst>
        </pc:spChg>
        <pc:spChg chg="mod">
          <ac:chgData name="Ayoub, Rana" userId="69302795-d1a1-411a-a27a-1ce2a0c91630" providerId="ADAL" clId="{C866BC9B-DBB9-4407-9498-E0728C7871C7}" dt="2025-09-25T07:52:41.490" v="1357" actId="14100"/>
          <ac:spMkLst>
            <pc:docMk/>
            <pc:sldMk cId="2549020526" sldId="261"/>
            <ac:spMk id="28" creationId="{2683CE72-7EBD-1E0B-DDD8-E6EE83C24304}"/>
          </ac:spMkLst>
        </pc:spChg>
        <pc:spChg chg="mod">
          <ac:chgData name="Ayoub, Rana" userId="69302795-d1a1-411a-a27a-1ce2a0c91630" providerId="ADAL" clId="{C866BC9B-DBB9-4407-9498-E0728C7871C7}" dt="2025-09-25T07:52:39.019" v="1356" actId="14100"/>
          <ac:spMkLst>
            <pc:docMk/>
            <pc:sldMk cId="2549020526" sldId="261"/>
            <ac:spMk id="32" creationId="{9C803689-3880-7F58-6108-D83D02467BCA}"/>
          </ac:spMkLst>
        </pc:spChg>
        <pc:spChg chg="mod">
          <ac:chgData name="Ayoub, Rana" userId="69302795-d1a1-411a-a27a-1ce2a0c91630" providerId="ADAL" clId="{C866BC9B-DBB9-4407-9498-E0728C7871C7}" dt="2025-09-25T07:43:30.174" v="1329" actId="2711"/>
          <ac:spMkLst>
            <pc:docMk/>
            <pc:sldMk cId="2549020526" sldId="261"/>
            <ac:spMk id="162" creationId="{E81D2B93-4802-FFDE-F2CE-67E179E5D40E}"/>
          </ac:spMkLst>
        </pc:spChg>
        <pc:spChg chg="mod">
          <ac:chgData name="Ayoub, Rana" userId="69302795-d1a1-411a-a27a-1ce2a0c91630" providerId="ADAL" clId="{C866BC9B-DBB9-4407-9498-E0728C7871C7}" dt="2025-09-24T08:23:32.179" v="914" actId="790"/>
          <ac:spMkLst>
            <pc:docMk/>
            <pc:sldMk cId="2549020526" sldId="261"/>
            <ac:spMk id="165" creationId="{225C80F2-523D-2E41-2D26-16E90C8E10AB}"/>
          </ac:spMkLst>
        </pc:spChg>
        <pc:spChg chg="mod">
          <ac:chgData name="Ayoub, Rana" userId="69302795-d1a1-411a-a27a-1ce2a0c91630" providerId="ADAL" clId="{C866BC9B-DBB9-4407-9498-E0728C7871C7}" dt="2025-09-24T08:23:32.179" v="914" actId="790"/>
          <ac:spMkLst>
            <pc:docMk/>
            <pc:sldMk cId="2549020526" sldId="261"/>
            <ac:spMk id="171" creationId="{FA79742C-54C4-CEAF-26A0-07C87E8C2211}"/>
          </ac:spMkLst>
        </pc:spChg>
        <pc:spChg chg="mod">
          <ac:chgData name="Ayoub, Rana" userId="69302795-d1a1-411a-a27a-1ce2a0c91630" providerId="ADAL" clId="{C866BC9B-DBB9-4407-9498-E0728C7871C7}" dt="2025-09-24T08:23:32.179" v="914" actId="790"/>
          <ac:spMkLst>
            <pc:docMk/>
            <pc:sldMk cId="2549020526" sldId="261"/>
            <ac:spMk id="177" creationId="{5D861688-41CF-EACC-FBB7-3CEBD6D1AFB2}"/>
          </ac:spMkLst>
        </pc:spChg>
        <pc:spChg chg="mod">
          <ac:chgData name="Ayoub, Rana" userId="69302795-d1a1-411a-a27a-1ce2a0c91630" providerId="ADAL" clId="{C866BC9B-DBB9-4407-9498-E0728C7871C7}" dt="2025-09-25T07:43:30.174" v="1329" actId="2711"/>
          <ac:spMkLst>
            <pc:docMk/>
            <pc:sldMk cId="2549020526" sldId="261"/>
            <ac:spMk id="189" creationId="{827D54DE-9CDD-548B-9CF4-995DC88CB4A9}"/>
          </ac:spMkLst>
        </pc:spChg>
        <pc:spChg chg="mod">
          <ac:chgData name="Ayoub, Rana" userId="69302795-d1a1-411a-a27a-1ce2a0c91630" providerId="ADAL" clId="{C866BC9B-DBB9-4407-9498-E0728C7871C7}" dt="2025-09-25T07:43:30.174" v="1329" actId="2711"/>
          <ac:spMkLst>
            <pc:docMk/>
            <pc:sldMk cId="2549020526" sldId="261"/>
            <ac:spMk id="190" creationId="{0BCF9BDB-BBD4-CD41-6E96-D87DA57D1364}"/>
          </ac:spMkLst>
        </pc:spChg>
        <pc:spChg chg="mod">
          <ac:chgData name="Ayoub, Rana" userId="69302795-d1a1-411a-a27a-1ce2a0c91630" providerId="ADAL" clId="{C866BC9B-DBB9-4407-9498-E0728C7871C7}" dt="2025-09-25T07:43:30.174" v="1329" actId="2711"/>
          <ac:spMkLst>
            <pc:docMk/>
            <pc:sldMk cId="2549020526" sldId="261"/>
            <ac:spMk id="191" creationId="{CFB7A0F7-3CD6-47D5-14FD-D0A1D4896E72}"/>
          </ac:spMkLst>
        </pc:spChg>
        <pc:spChg chg="mod">
          <ac:chgData name="Ayoub, Rana" userId="69302795-d1a1-411a-a27a-1ce2a0c91630" providerId="ADAL" clId="{C866BC9B-DBB9-4407-9498-E0728C7871C7}" dt="2025-09-25T07:43:30.174" v="1329" actId="2711"/>
          <ac:spMkLst>
            <pc:docMk/>
            <pc:sldMk cId="2549020526" sldId="261"/>
            <ac:spMk id="197" creationId="{A153A0BA-E528-EA6D-D9FD-481AF62E5F86}"/>
          </ac:spMkLst>
        </pc:spChg>
        <pc:spChg chg="mod">
          <ac:chgData name="Ayoub, Rana" userId="69302795-d1a1-411a-a27a-1ce2a0c91630" providerId="ADAL" clId="{C866BC9B-DBB9-4407-9498-E0728C7871C7}" dt="2025-09-25T07:43:30.174" v="1329" actId="2711"/>
          <ac:spMkLst>
            <pc:docMk/>
            <pc:sldMk cId="2549020526" sldId="261"/>
            <ac:spMk id="201" creationId="{93215BA7-8236-BC08-07DA-F6866838A153}"/>
          </ac:spMkLst>
        </pc:spChg>
        <pc:spChg chg="mod">
          <ac:chgData name="Ayoub, Rana" userId="69302795-d1a1-411a-a27a-1ce2a0c91630" providerId="ADAL" clId="{C866BC9B-DBB9-4407-9498-E0728C7871C7}" dt="2025-09-25T07:43:30.174" v="1329" actId="2711"/>
          <ac:spMkLst>
            <pc:docMk/>
            <pc:sldMk cId="2549020526" sldId="261"/>
            <ac:spMk id="202" creationId="{AD8B2095-23E2-D9ED-9120-57C724CC8B5A}"/>
          </ac:spMkLst>
        </pc:spChg>
        <pc:spChg chg="mod">
          <ac:chgData name="Ayoub, Rana" userId="69302795-d1a1-411a-a27a-1ce2a0c91630" providerId="ADAL" clId="{C866BC9B-DBB9-4407-9498-E0728C7871C7}" dt="2025-09-24T08:18:15.718" v="891" actId="1076"/>
          <ac:spMkLst>
            <pc:docMk/>
            <pc:sldMk cId="2549020526" sldId="261"/>
            <ac:spMk id="205" creationId="{A4FFA650-00B0-CF24-F91A-BB2871E0A15F}"/>
          </ac:spMkLst>
        </pc:spChg>
        <pc:spChg chg="mod">
          <ac:chgData name="Ayoub, Rana" userId="69302795-d1a1-411a-a27a-1ce2a0c91630" providerId="ADAL" clId="{C866BC9B-DBB9-4407-9498-E0728C7871C7}" dt="2025-09-24T08:23:32.179" v="914" actId="790"/>
          <ac:spMkLst>
            <pc:docMk/>
            <pc:sldMk cId="2549020526" sldId="261"/>
            <ac:spMk id="206" creationId="{F6B885E2-1411-8C27-7067-C5DB469B35C7}"/>
          </ac:spMkLst>
        </pc:spChg>
        <pc:spChg chg="mod">
          <ac:chgData name="Ayoub, Rana" userId="69302795-d1a1-411a-a27a-1ce2a0c91630" providerId="ADAL" clId="{C866BC9B-DBB9-4407-9498-E0728C7871C7}" dt="2025-09-25T07:43:30.174" v="1329" actId="2711"/>
          <ac:spMkLst>
            <pc:docMk/>
            <pc:sldMk cId="2549020526" sldId="261"/>
            <ac:spMk id="207" creationId="{EC588AF0-E643-7913-3130-218ED42AA2D7}"/>
          </ac:spMkLst>
        </pc:spChg>
        <pc:spChg chg="mod">
          <ac:chgData name="Ayoub, Rana" userId="69302795-d1a1-411a-a27a-1ce2a0c91630" providerId="ADAL" clId="{C866BC9B-DBB9-4407-9498-E0728C7871C7}" dt="2025-09-24T08:23:32.179" v="914" actId="790"/>
          <ac:spMkLst>
            <pc:docMk/>
            <pc:sldMk cId="2549020526" sldId="261"/>
            <ac:spMk id="210" creationId="{67922191-7B39-EFDC-A625-81940ED1633C}"/>
          </ac:spMkLst>
        </pc:spChg>
        <pc:spChg chg="mod">
          <ac:chgData name="Ayoub, Rana" userId="69302795-d1a1-411a-a27a-1ce2a0c91630" providerId="ADAL" clId="{C866BC9B-DBB9-4407-9498-E0728C7871C7}" dt="2025-09-24T08:18:15.718" v="891" actId="1076"/>
          <ac:spMkLst>
            <pc:docMk/>
            <pc:sldMk cId="2549020526" sldId="261"/>
            <ac:spMk id="211" creationId="{ACD706BA-1CFE-CF33-2C52-F5C72202610E}"/>
          </ac:spMkLst>
        </pc:spChg>
        <pc:spChg chg="mod">
          <ac:chgData name="Ayoub, Rana" userId="69302795-d1a1-411a-a27a-1ce2a0c91630" providerId="ADAL" clId="{C866BC9B-DBB9-4407-9498-E0728C7871C7}" dt="2025-09-24T08:18:15.718" v="891" actId="1076"/>
          <ac:spMkLst>
            <pc:docMk/>
            <pc:sldMk cId="2549020526" sldId="261"/>
            <ac:spMk id="216" creationId="{AE7B339E-7949-E32D-288A-D2DC3DAA29FF}"/>
          </ac:spMkLst>
        </pc:spChg>
        <pc:spChg chg="mod">
          <ac:chgData name="Ayoub, Rana" userId="69302795-d1a1-411a-a27a-1ce2a0c91630" providerId="ADAL" clId="{C866BC9B-DBB9-4407-9498-E0728C7871C7}" dt="2025-09-24T08:18:15.718" v="891" actId="1076"/>
          <ac:spMkLst>
            <pc:docMk/>
            <pc:sldMk cId="2549020526" sldId="261"/>
            <ac:spMk id="217" creationId="{00648734-B3CB-7440-8AD4-3A82D03CDE02}"/>
          </ac:spMkLst>
        </pc:spChg>
        <pc:spChg chg="mod">
          <ac:chgData name="Ayoub, Rana" userId="69302795-d1a1-411a-a27a-1ce2a0c91630" providerId="ADAL" clId="{C866BC9B-DBB9-4407-9498-E0728C7871C7}" dt="2025-09-24T08:18:15.718" v="891" actId="1076"/>
          <ac:spMkLst>
            <pc:docMk/>
            <pc:sldMk cId="2549020526" sldId="261"/>
            <ac:spMk id="218" creationId="{456EFFB2-4067-57B4-00FC-84A4D434982D}"/>
          </ac:spMkLst>
        </pc:spChg>
        <pc:spChg chg="mod">
          <ac:chgData name="Ayoub, Rana" userId="69302795-d1a1-411a-a27a-1ce2a0c91630" providerId="ADAL" clId="{C866BC9B-DBB9-4407-9498-E0728C7871C7}" dt="2025-09-24T08:18:15.718" v="891" actId="1076"/>
          <ac:spMkLst>
            <pc:docMk/>
            <pc:sldMk cId="2549020526" sldId="261"/>
            <ac:spMk id="219" creationId="{1AFD04EB-ACFB-1C33-0DBB-8955ECC95529}"/>
          </ac:spMkLst>
        </pc:spChg>
        <pc:spChg chg="mod">
          <ac:chgData name="Ayoub, Rana" userId="69302795-d1a1-411a-a27a-1ce2a0c91630" providerId="ADAL" clId="{C866BC9B-DBB9-4407-9498-E0728C7871C7}" dt="2025-09-24T08:18:15.718" v="891" actId="1076"/>
          <ac:spMkLst>
            <pc:docMk/>
            <pc:sldMk cId="2549020526" sldId="261"/>
            <ac:spMk id="220" creationId="{36A5C3AB-469C-EE81-9D0C-4446FFA7E696}"/>
          </ac:spMkLst>
        </pc:spChg>
        <pc:picChg chg="mod">
          <ac:chgData name="Ayoub, Rana" userId="69302795-d1a1-411a-a27a-1ce2a0c91630" providerId="ADAL" clId="{C866BC9B-DBB9-4407-9498-E0728C7871C7}" dt="2025-09-24T08:18:23.747" v="893" actId="1076"/>
          <ac:picMkLst>
            <pc:docMk/>
            <pc:sldMk cId="2549020526" sldId="261"/>
            <ac:picMk id="17" creationId="{CFFABEBE-8B25-6490-CAB4-B5344BB051F9}"/>
          </ac:picMkLst>
        </pc:picChg>
        <pc:picChg chg="mod">
          <ac:chgData name="Ayoub, Rana" userId="69302795-d1a1-411a-a27a-1ce2a0c91630" providerId="ADAL" clId="{C866BC9B-DBB9-4407-9498-E0728C7871C7}" dt="2025-09-24T08:18:23.747" v="893" actId="1076"/>
          <ac:picMkLst>
            <pc:docMk/>
            <pc:sldMk cId="2549020526" sldId="261"/>
            <ac:picMk id="27" creationId="{26FA1FC9-851A-1E06-4E40-58618245D330}"/>
          </ac:picMkLst>
        </pc:picChg>
      </pc:sldChg>
      <pc:sldChg chg="addSp delSp modSp mod">
        <pc:chgData name="Ayoub, Rana" userId="69302795-d1a1-411a-a27a-1ce2a0c91630" providerId="ADAL" clId="{C866BC9B-DBB9-4407-9498-E0728C7871C7}" dt="2025-10-17T07:33:17.125" v="2069" actId="20577"/>
        <pc:sldMkLst>
          <pc:docMk/>
          <pc:sldMk cId="575435420" sldId="262"/>
        </pc:sldMkLst>
        <pc:spChg chg="add mod">
          <ac:chgData name="Ayoub, Rana" userId="69302795-d1a1-411a-a27a-1ce2a0c91630" providerId="ADAL" clId="{C866BC9B-DBB9-4407-9498-E0728C7871C7}" dt="2025-09-25T07:43:45.960" v="1330" actId="2711"/>
          <ac:spMkLst>
            <pc:docMk/>
            <pc:sldMk cId="575435420" sldId="262"/>
            <ac:spMk id="6" creationId="{00CB228E-2CB5-AC96-0F13-215D87AAD824}"/>
          </ac:spMkLst>
        </pc:spChg>
        <pc:spChg chg="add mod">
          <ac:chgData name="Ayoub, Rana" userId="69302795-d1a1-411a-a27a-1ce2a0c91630" providerId="ADAL" clId="{C866BC9B-DBB9-4407-9498-E0728C7871C7}" dt="2025-09-25T07:43:45.960" v="1330" actId="2711"/>
          <ac:spMkLst>
            <pc:docMk/>
            <pc:sldMk cId="575435420" sldId="262"/>
            <ac:spMk id="8" creationId="{20414538-4717-6096-4A63-26F9B4AA0D0E}"/>
          </ac:spMkLst>
        </pc:spChg>
        <pc:spChg chg="add mod">
          <ac:chgData name="Ayoub, Rana" userId="69302795-d1a1-411a-a27a-1ce2a0c91630" providerId="ADAL" clId="{C866BC9B-DBB9-4407-9498-E0728C7871C7}" dt="2025-09-25T07:41:02.417" v="1305" actId="113"/>
          <ac:spMkLst>
            <pc:docMk/>
            <pc:sldMk cId="575435420" sldId="262"/>
            <ac:spMk id="10" creationId="{92E7FF1B-AD0B-3933-A1F9-846A043CC9AD}"/>
          </ac:spMkLst>
        </pc:spChg>
        <pc:spChg chg="add mod">
          <ac:chgData name="Ayoub, Rana" userId="69302795-d1a1-411a-a27a-1ce2a0c91630" providerId="ADAL" clId="{C866BC9B-DBB9-4407-9498-E0728C7871C7}" dt="2025-09-25T07:43:45.960" v="1330" actId="2711"/>
          <ac:spMkLst>
            <pc:docMk/>
            <pc:sldMk cId="575435420" sldId="262"/>
            <ac:spMk id="12" creationId="{1C60DC3F-4926-86AF-2E58-8763805B6F79}"/>
          </ac:spMkLst>
        </pc:spChg>
        <pc:spChg chg="add mod">
          <ac:chgData name="Ayoub, Rana" userId="69302795-d1a1-411a-a27a-1ce2a0c91630" providerId="ADAL" clId="{C866BC9B-DBB9-4407-9498-E0728C7871C7}" dt="2025-09-25T07:43:45.960" v="1330" actId="2711"/>
          <ac:spMkLst>
            <pc:docMk/>
            <pc:sldMk cId="575435420" sldId="262"/>
            <ac:spMk id="14" creationId="{55AE1DEE-3FFD-7F44-2C36-7405E2A7A0FC}"/>
          </ac:spMkLst>
        </pc:spChg>
        <pc:spChg chg="add mod">
          <ac:chgData name="Ayoub, Rana" userId="69302795-d1a1-411a-a27a-1ce2a0c91630" providerId="ADAL" clId="{C866BC9B-DBB9-4407-9498-E0728C7871C7}" dt="2025-09-24T08:18:47.775" v="897" actId="1076"/>
          <ac:spMkLst>
            <pc:docMk/>
            <pc:sldMk cId="575435420" sldId="262"/>
            <ac:spMk id="16" creationId="{CEBAB0BF-A3A1-1369-90ED-3D8DB4639E31}"/>
          </ac:spMkLst>
        </pc:spChg>
        <pc:spChg chg="add mod">
          <ac:chgData name="Ayoub, Rana" userId="69302795-d1a1-411a-a27a-1ce2a0c91630" providerId="ADAL" clId="{C866BC9B-DBB9-4407-9498-E0728C7871C7}" dt="2025-09-24T08:23:32.179" v="914" actId="790"/>
          <ac:spMkLst>
            <pc:docMk/>
            <pc:sldMk cId="575435420" sldId="262"/>
            <ac:spMk id="18" creationId="{9C76C60E-73DA-959B-50B2-A7D5CADEA783}"/>
          </ac:spMkLst>
        </pc:spChg>
        <pc:spChg chg="mod">
          <ac:chgData name="Ayoub, Rana" userId="69302795-d1a1-411a-a27a-1ce2a0c91630" providerId="ADAL" clId="{C866BC9B-DBB9-4407-9498-E0728C7871C7}" dt="2025-09-25T07:52:49.708" v="1358" actId="14100"/>
          <ac:spMkLst>
            <pc:docMk/>
            <pc:sldMk cId="575435420" sldId="262"/>
            <ac:spMk id="22" creationId="{E32FBF1B-FA27-37A2-E230-89D00762A9EA}"/>
          </ac:spMkLst>
        </pc:spChg>
        <pc:spChg chg="mod">
          <ac:chgData name="Ayoub, Rana" userId="69302795-d1a1-411a-a27a-1ce2a0c91630" providerId="ADAL" clId="{C866BC9B-DBB9-4407-9498-E0728C7871C7}" dt="2025-09-25T07:43:45.960" v="1330" actId="2711"/>
          <ac:spMkLst>
            <pc:docMk/>
            <pc:sldMk cId="575435420" sldId="262"/>
            <ac:spMk id="24" creationId="{AD1607C9-6ED9-4C73-9BD5-618A4EB5BE57}"/>
          </ac:spMkLst>
        </pc:spChg>
        <pc:spChg chg="mod">
          <ac:chgData name="Ayoub, Rana" userId="69302795-d1a1-411a-a27a-1ce2a0c91630" providerId="ADAL" clId="{C866BC9B-DBB9-4407-9498-E0728C7871C7}" dt="2025-09-25T07:52:49.708" v="1358" actId="14100"/>
          <ac:spMkLst>
            <pc:docMk/>
            <pc:sldMk cId="575435420" sldId="262"/>
            <ac:spMk id="26" creationId="{0C604518-6D74-CC1F-286B-1FC51ABE3F7A}"/>
          </ac:spMkLst>
        </pc:spChg>
        <pc:spChg chg="mod">
          <ac:chgData name="Ayoub, Rana" userId="69302795-d1a1-411a-a27a-1ce2a0c91630" providerId="ADAL" clId="{C866BC9B-DBB9-4407-9498-E0728C7871C7}" dt="2025-09-24T08:18:41.254" v="895" actId="1076"/>
          <ac:spMkLst>
            <pc:docMk/>
            <pc:sldMk cId="575435420" sldId="262"/>
            <ac:spMk id="27" creationId="{2FA8E5D9-180E-A12C-AD39-37E0F61E69A7}"/>
          </ac:spMkLst>
        </pc:spChg>
        <pc:spChg chg="mod">
          <ac:chgData name="Ayoub, Rana" userId="69302795-d1a1-411a-a27a-1ce2a0c91630" providerId="ADAL" clId="{C866BC9B-DBB9-4407-9498-E0728C7871C7}" dt="2025-09-24T08:23:32.179" v="914" actId="790"/>
          <ac:spMkLst>
            <pc:docMk/>
            <pc:sldMk cId="575435420" sldId="262"/>
            <ac:spMk id="31" creationId="{D3E0D9EB-4F09-729B-BA96-7B13D5079CE3}"/>
          </ac:spMkLst>
        </pc:spChg>
        <pc:spChg chg="mod">
          <ac:chgData name="Ayoub, Rana" userId="69302795-d1a1-411a-a27a-1ce2a0c91630" providerId="ADAL" clId="{C866BC9B-DBB9-4407-9498-E0728C7871C7}" dt="2025-09-24T08:18:41.254" v="895" actId="1076"/>
          <ac:spMkLst>
            <pc:docMk/>
            <pc:sldMk cId="575435420" sldId="262"/>
            <ac:spMk id="33" creationId="{F6B685A6-A438-7ECB-B0E0-2D7BF8059527}"/>
          </ac:spMkLst>
        </pc:spChg>
        <pc:spChg chg="mod">
          <ac:chgData name="Ayoub, Rana" userId="69302795-d1a1-411a-a27a-1ce2a0c91630" providerId="ADAL" clId="{C866BC9B-DBB9-4407-9498-E0728C7871C7}" dt="2025-09-25T07:50:50.899" v="1351" actId="114"/>
          <ac:spMkLst>
            <pc:docMk/>
            <pc:sldMk cId="575435420" sldId="262"/>
            <ac:spMk id="38" creationId="{2C496EA2-EA0A-6F61-B1A9-DE9343A9A6F9}"/>
          </ac:spMkLst>
        </pc:spChg>
        <pc:spChg chg="mod">
          <ac:chgData name="Ayoub, Rana" userId="69302795-d1a1-411a-a27a-1ce2a0c91630" providerId="ADAL" clId="{C866BC9B-DBB9-4407-9498-E0728C7871C7}" dt="2025-09-25T07:43:45.960" v="1330" actId="2711"/>
          <ac:spMkLst>
            <pc:docMk/>
            <pc:sldMk cId="575435420" sldId="262"/>
            <ac:spMk id="39" creationId="{08BD22EB-98A8-DB74-81A8-8C8546423B4F}"/>
          </ac:spMkLst>
        </pc:spChg>
        <pc:spChg chg="mod">
          <ac:chgData name="Ayoub, Rana" userId="69302795-d1a1-411a-a27a-1ce2a0c91630" providerId="ADAL" clId="{C866BC9B-DBB9-4407-9498-E0728C7871C7}" dt="2025-09-25T07:41:06.058" v="1307" actId="113"/>
          <ac:spMkLst>
            <pc:docMk/>
            <pc:sldMk cId="575435420" sldId="262"/>
            <ac:spMk id="41" creationId="{34084DEB-698F-AD96-9015-209C07017F4C}"/>
          </ac:spMkLst>
        </pc:spChg>
        <pc:spChg chg="add mod">
          <ac:chgData name="Ayoub, Rana" userId="69302795-d1a1-411a-a27a-1ce2a0c91630" providerId="ADAL" clId="{C866BC9B-DBB9-4407-9498-E0728C7871C7}" dt="2025-09-25T07:43:45.960" v="1330" actId="2711"/>
          <ac:spMkLst>
            <pc:docMk/>
            <pc:sldMk cId="575435420" sldId="262"/>
            <ac:spMk id="43" creationId="{A894EA4C-2346-AAD6-388E-DEA4323A089A}"/>
          </ac:spMkLst>
        </pc:spChg>
        <pc:spChg chg="mod">
          <ac:chgData name="Ayoub, Rana" userId="69302795-d1a1-411a-a27a-1ce2a0c91630" providerId="ADAL" clId="{C866BC9B-DBB9-4407-9498-E0728C7871C7}" dt="2025-10-17T07:33:17.125" v="2069" actId="20577"/>
          <ac:spMkLst>
            <pc:docMk/>
            <pc:sldMk cId="575435420" sldId="262"/>
            <ac:spMk id="44" creationId="{CDC815E9-DF0B-E54F-15B8-A0AA02A8AC89}"/>
          </ac:spMkLst>
        </pc:spChg>
        <pc:spChg chg="add mod">
          <ac:chgData name="Ayoub, Rana" userId="69302795-d1a1-411a-a27a-1ce2a0c91630" providerId="ADAL" clId="{C866BC9B-DBB9-4407-9498-E0728C7871C7}" dt="2025-09-24T08:18:41.254" v="895" actId="1076"/>
          <ac:spMkLst>
            <pc:docMk/>
            <pc:sldMk cId="575435420" sldId="262"/>
            <ac:spMk id="47" creationId="{595251CA-1A70-CE0E-11B5-AA49D43B63F8}"/>
          </ac:spMkLst>
        </pc:spChg>
        <pc:picChg chg="add mod">
          <ac:chgData name="Ayoub, Rana" userId="69302795-d1a1-411a-a27a-1ce2a0c91630" providerId="ADAL" clId="{C866BC9B-DBB9-4407-9498-E0728C7871C7}" dt="2025-09-24T08:18:47.775" v="897" actId="1076"/>
          <ac:picMkLst>
            <pc:docMk/>
            <pc:sldMk cId="575435420" sldId="262"/>
            <ac:picMk id="13" creationId="{0176265C-C353-E55A-E75F-053CD7E6518B}"/>
          </ac:picMkLst>
        </pc:picChg>
        <pc:picChg chg="add mod">
          <ac:chgData name="Ayoub, Rana" userId="69302795-d1a1-411a-a27a-1ce2a0c91630" providerId="ADAL" clId="{C866BC9B-DBB9-4407-9498-E0728C7871C7}" dt="2025-09-24T08:18:47.775" v="897" actId="1076"/>
          <ac:picMkLst>
            <pc:docMk/>
            <pc:sldMk cId="575435420" sldId="262"/>
            <ac:picMk id="15" creationId="{1DD33B80-7DF9-0EBA-F433-4E57802E35DB}"/>
          </ac:picMkLst>
        </pc:picChg>
        <pc:picChg chg="add mod">
          <ac:chgData name="Ayoub, Rana" userId="69302795-d1a1-411a-a27a-1ce2a0c91630" providerId="ADAL" clId="{C866BC9B-DBB9-4407-9498-E0728C7871C7}" dt="2025-09-24T08:18:47.775" v="897" actId="1076"/>
          <ac:picMkLst>
            <pc:docMk/>
            <pc:sldMk cId="575435420" sldId="262"/>
            <ac:picMk id="17" creationId="{872471FF-7235-599F-9641-59EA16B1EAC9}"/>
          </ac:picMkLst>
        </pc:picChg>
        <pc:picChg chg="mod">
          <ac:chgData name="Ayoub, Rana" userId="69302795-d1a1-411a-a27a-1ce2a0c91630" providerId="ADAL" clId="{C866BC9B-DBB9-4407-9498-E0728C7871C7}" dt="2025-09-24T08:18:41.254" v="895" actId="1076"/>
          <ac:picMkLst>
            <pc:docMk/>
            <pc:sldMk cId="575435420" sldId="262"/>
            <ac:picMk id="32" creationId="{B59BED78-791E-6B2A-9D0C-522EC6FACFED}"/>
          </ac:picMkLst>
        </pc:picChg>
        <pc:cxnChg chg="mod">
          <ac:chgData name="Ayoub, Rana" userId="69302795-d1a1-411a-a27a-1ce2a0c91630" providerId="ADAL" clId="{C866BC9B-DBB9-4407-9498-E0728C7871C7}" dt="2025-09-25T07:51:08.042" v="1354" actId="14100"/>
          <ac:cxnSpMkLst>
            <pc:docMk/>
            <pc:sldMk cId="575435420" sldId="262"/>
            <ac:cxnSpMk id="11" creationId="{F00B9DB2-4794-940D-4C7C-319C26E7B53F}"/>
          </ac:cxnSpMkLst>
        </pc:cxnChg>
      </pc:sldChg>
      <pc:sldChg chg="addSp delSp modSp mod">
        <pc:chgData name="Ayoub, Rana" userId="69302795-d1a1-411a-a27a-1ce2a0c91630" providerId="ADAL" clId="{C866BC9B-DBB9-4407-9498-E0728C7871C7}" dt="2025-09-29T08:24:18.570" v="1447" actId="1076"/>
        <pc:sldMkLst>
          <pc:docMk/>
          <pc:sldMk cId="2629634567" sldId="263"/>
        </pc:sldMkLst>
        <pc:spChg chg="add mod">
          <ac:chgData name="Ayoub, Rana" userId="69302795-d1a1-411a-a27a-1ce2a0c91630" providerId="ADAL" clId="{C866BC9B-DBB9-4407-9498-E0728C7871C7}" dt="2025-09-29T08:24:18.570" v="1447" actId="1076"/>
          <ac:spMkLst>
            <pc:docMk/>
            <pc:sldMk cId="2629634567" sldId="263"/>
            <ac:spMk id="6" creationId="{7AA40DEE-7E0E-31FA-5DBA-BC6CDCAEC0BC}"/>
          </ac:spMkLst>
        </pc:spChg>
        <pc:spChg chg="mod">
          <ac:chgData name="Ayoub, Rana" userId="69302795-d1a1-411a-a27a-1ce2a0c91630" providerId="ADAL" clId="{C866BC9B-DBB9-4407-9498-E0728C7871C7}" dt="2025-09-25T07:43:56.440" v="1332" actId="255"/>
          <ac:spMkLst>
            <pc:docMk/>
            <pc:sldMk cId="2629634567" sldId="263"/>
            <ac:spMk id="7" creationId="{965CAE87-DE83-549A-FC0D-8F64AAF99208}"/>
          </ac:spMkLst>
        </pc:spChg>
        <pc:spChg chg="mod">
          <ac:chgData name="Ayoub, Rana" userId="69302795-d1a1-411a-a27a-1ce2a0c91630" providerId="ADAL" clId="{C866BC9B-DBB9-4407-9498-E0728C7871C7}" dt="2025-09-25T07:43:56.440" v="1332" actId="255"/>
          <ac:spMkLst>
            <pc:docMk/>
            <pc:sldMk cId="2629634567" sldId="263"/>
            <ac:spMk id="8" creationId="{FDFBD316-9CE1-34B3-EF9F-09E9E575900F}"/>
          </ac:spMkLst>
        </pc:spChg>
        <pc:spChg chg="mod">
          <ac:chgData name="Ayoub, Rana" userId="69302795-d1a1-411a-a27a-1ce2a0c91630" providerId="ADAL" clId="{C866BC9B-DBB9-4407-9498-E0728C7871C7}" dt="2025-09-25T07:43:56.440" v="1332" actId="255"/>
          <ac:spMkLst>
            <pc:docMk/>
            <pc:sldMk cId="2629634567" sldId="263"/>
            <ac:spMk id="11" creationId="{A6328BE9-ED66-3380-9059-342EC45FF21B}"/>
          </ac:spMkLst>
        </pc:spChg>
        <pc:spChg chg="add mod">
          <ac:chgData name="Ayoub, Rana" userId="69302795-d1a1-411a-a27a-1ce2a0c91630" providerId="ADAL" clId="{C866BC9B-DBB9-4407-9498-E0728C7871C7}" dt="2025-09-25T07:44:07.677" v="1334" actId="255"/>
          <ac:spMkLst>
            <pc:docMk/>
            <pc:sldMk cId="2629634567" sldId="263"/>
            <ac:spMk id="14" creationId="{13FE4780-6A13-2C38-534D-F8643A365F83}"/>
          </ac:spMkLst>
        </pc:spChg>
        <pc:spChg chg="mod">
          <ac:chgData name="Ayoub, Rana" userId="69302795-d1a1-411a-a27a-1ce2a0c91630" providerId="ADAL" clId="{C866BC9B-DBB9-4407-9498-E0728C7871C7}" dt="2025-09-25T07:43:56.440" v="1332" actId="255"/>
          <ac:spMkLst>
            <pc:docMk/>
            <pc:sldMk cId="2629634567" sldId="263"/>
            <ac:spMk id="17" creationId="{122951AF-8930-4512-6F3C-F296F984304D}"/>
          </ac:spMkLst>
        </pc:spChg>
        <pc:spChg chg="mod">
          <ac:chgData name="Ayoub, Rana" userId="69302795-d1a1-411a-a27a-1ce2a0c91630" providerId="ADAL" clId="{C866BC9B-DBB9-4407-9498-E0728C7871C7}" dt="2025-09-24T08:23:32.179" v="914" actId="790"/>
          <ac:spMkLst>
            <pc:docMk/>
            <pc:sldMk cId="2629634567" sldId="263"/>
            <ac:spMk id="20" creationId="{77DD3893-D428-4096-3553-3A0617C66FDC}"/>
          </ac:spMkLst>
        </pc:spChg>
        <pc:spChg chg="mod">
          <ac:chgData name="Ayoub, Rana" userId="69302795-d1a1-411a-a27a-1ce2a0c91630" providerId="ADAL" clId="{C866BC9B-DBB9-4407-9498-E0728C7871C7}" dt="2025-09-25T07:53:02.191" v="1364" actId="14100"/>
          <ac:spMkLst>
            <pc:docMk/>
            <pc:sldMk cId="2629634567" sldId="263"/>
            <ac:spMk id="21" creationId="{D42C3DC7-74D9-E5D5-24F9-DA77CF2B6AD5}"/>
          </ac:spMkLst>
        </pc:spChg>
        <pc:spChg chg="mod">
          <ac:chgData name="Ayoub, Rana" userId="69302795-d1a1-411a-a27a-1ce2a0c91630" providerId="ADAL" clId="{C866BC9B-DBB9-4407-9498-E0728C7871C7}" dt="2025-09-25T07:53:15.832" v="1366" actId="404"/>
          <ac:spMkLst>
            <pc:docMk/>
            <pc:sldMk cId="2629634567" sldId="263"/>
            <ac:spMk id="24" creationId="{D051B19D-3963-C68E-81D5-6246FF4D00BE}"/>
          </ac:spMkLst>
        </pc:spChg>
        <pc:spChg chg="add mod">
          <ac:chgData name="Ayoub, Rana" userId="69302795-d1a1-411a-a27a-1ce2a0c91630" providerId="ADAL" clId="{C866BC9B-DBB9-4407-9498-E0728C7871C7}" dt="2025-09-25T07:43:56.440" v="1332" actId="255"/>
          <ac:spMkLst>
            <pc:docMk/>
            <pc:sldMk cId="2629634567" sldId="263"/>
            <ac:spMk id="29" creationId="{0AEA6608-766F-CF96-C2C3-D6E4FEEE3278}"/>
          </ac:spMkLst>
        </pc:spChg>
        <pc:spChg chg="add mod">
          <ac:chgData name="Ayoub, Rana" userId="69302795-d1a1-411a-a27a-1ce2a0c91630" providerId="ADAL" clId="{C866BC9B-DBB9-4407-9498-E0728C7871C7}" dt="2025-09-24T08:19:11.099" v="905" actId="1076"/>
          <ac:spMkLst>
            <pc:docMk/>
            <pc:sldMk cId="2629634567" sldId="263"/>
            <ac:spMk id="30" creationId="{3E659E13-A031-FBDE-F18C-4CDB299DB102}"/>
          </ac:spMkLst>
        </pc:spChg>
        <pc:spChg chg="mod">
          <ac:chgData name="Ayoub, Rana" userId="69302795-d1a1-411a-a27a-1ce2a0c91630" providerId="ADAL" clId="{C866BC9B-DBB9-4407-9498-E0728C7871C7}" dt="2025-09-25T07:51:20.092" v="1355" actId="403"/>
          <ac:spMkLst>
            <pc:docMk/>
            <pc:sldMk cId="2629634567" sldId="263"/>
            <ac:spMk id="37" creationId="{136A5CB1-0A9E-AB0A-7398-7DF25C1741D9}"/>
          </ac:spMkLst>
        </pc:spChg>
        <pc:spChg chg="mod">
          <ac:chgData name="Ayoub, Rana" userId="69302795-d1a1-411a-a27a-1ce2a0c91630" providerId="ADAL" clId="{C866BC9B-DBB9-4407-9498-E0728C7871C7}" dt="2025-09-25T07:43:56.440" v="1332" actId="255"/>
          <ac:spMkLst>
            <pc:docMk/>
            <pc:sldMk cId="2629634567" sldId="263"/>
            <ac:spMk id="40" creationId="{2BFEEEE2-A60E-2C8A-9140-F7DA70A3BC41}"/>
          </ac:spMkLst>
        </pc:spChg>
        <pc:spChg chg="mod">
          <ac:chgData name="Ayoub, Rana" userId="69302795-d1a1-411a-a27a-1ce2a0c91630" providerId="ADAL" clId="{C866BC9B-DBB9-4407-9498-E0728C7871C7}" dt="2025-09-25T07:43:56.440" v="1332" actId="255"/>
          <ac:spMkLst>
            <pc:docMk/>
            <pc:sldMk cId="2629634567" sldId="263"/>
            <ac:spMk id="41" creationId="{1800183A-D913-FBCC-5016-7479AC0CC31B}"/>
          </ac:spMkLst>
        </pc:spChg>
        <pc:spChg chg="mod">
          <ac:chgData name="Ayoub, Rana" userId="69302795-d1a1-411a-a27a-1ce2a0c91630" providerId="ADAL" clId="{C866BC9B-DBB9-4407-9498-E0728C7871C7}" dt="2025-09-25T07:53:02.191" v="1364" actId="14100"/>
          <ac:spMkLst>
            <pc:docMk/>
            <pc:sldMk cId="2629634567" sldId="263"/>
            <ac:spMk id="45" creationId="{EF239201-6182-3926-1D8C-10969F6A831C}"/>
          </ac:spMkLst>
        </pc:spChg>
        <pc:spChg chg="mod">
          <ac:chgData name="Ayoub, Rana" userId="69302795-d1a1-411a-a27a-1ce2a0c91630" providerId="ADAL" clId="{C866BC9B-DBB9-4407-9498-E0728C7871C7}" dt="2025-09-25T07:53:15.832" v="1366" actId="404"/>
          <ac:spMkLst>
            <pc:docMk/>
            <pc:sldMk cId="2629634567" sldId="263"/>
            <ac:spMk id="47" creationId="{91CB46B5-9D45-D3CE-236C-95BAACF1E9FE}"/>
          </ac:spMkLst>
        </pc:spChg>
        <pc:grpChg chg="mod">
          <ac:chgData name="Ayoub, Rana" userId="69302795-d1a1-411a-a27a-1ce2a0c91630" providerId="ADAL" clId="{C866BC9B-DBB9-4407-9498-E0728C7871C7}" dt="2025-09-24T08:19:03.994" v="903" actId="1076"/>
          <ac:grpSpMkLst>
            <pc:docMk/>
            <pc:sldMk cId="2629634567" sldId="263"/>
            <ac:grpSpMk id="23" creationId="{7F0263B4-6C1B-4305-A7DA-3B0BB697F8FC}"/>
          </ac:grpSpMkLst>
        </pc:grpChg>
        <pc:grpChg chg="mod">
          <ac:chgData name="Ayoub, Rana" userId="69302795-d1a1-411a-a27a-1ce2a0c91630" providerId="ADAL" clId="{C866BC9B-DBB9-4407-9498-E0728C7871C7}" dt="2025-09-24T08:19:11.099" v="905" actId="1076"/>
          <ac:grpSpMkLst>
            <pc:docMk/>
            <pc:sldMk cId="2629634567" sldId="263"/>
            <ac:grpSpMk id="35" creationId="{88542610-27EE-10AC-7B21-BAF90D433B4E}"/>
          </ac:grpSpMkLst>
        </pc:grpChg>
        <pc:grpChg chg="mod">
          <ac:chgData name="Ayoub, Rana" userId="69302795-d1a1-411a-a27a-1ce2a0c91630" providerId="ADAL" clId="{C866BC9B-DBB9-4407-9498-E0728C7871C7}" dt="2025-09-24T08:19:03.994" v="903" actId="1076"/>
          <ac:grpSpMkLst>
            <pc:docMk/>
            <pc:sldMk cId="2629634567" sldId="263"/>
            <ac:grpSpMk id="36" creationId="{CD86C4F0-A331-DDF7-10A8-877E8056A231}"/>
          </ac:grpSpMkLst>
        </pc:grpChg>
        <pc:picChg chg="mod">
          <ac:chgData name="Ayoub, Rana" userId="69302795-d1a1-411a-a27a-1ce2a0c91630" providerId="ADAL" clId="{C866BC9B-DBB9-4407-9498-E0728C7871C7}" dt="2025-09-24T08:19:03.994" v="903" actId="1076"/>
          <ac:picMkLst>
            <pc:docMk/>
            <pc:sldMk cId="2629634567" sldId="263"/>
            <ac:picMk id="12" creationId="{856BC5F3-0841-6AB4-0517-A16EA38D55CF}"/>
          </ac:picMkLst>
        </pc:picChg>
        <pc:picChg chg="mod">
          <ac:chgData name="Ayoub, Rana" userId="69302795-d1a1-411a-a27a-1ce2a0c91630" providerId="ADAL" clId="{C866BC9B-DBB9-4407-9498-E0728C7871C7}" dt="2025-09-24T08:19:03.994" v="903" actId="1076"/>
          <ac:picMkLst>
            <pc:docMk/>
            <pc:sldMk cId="2629634567" sldId="263"/>
            <ac:picMk id="16" creationId="{D1739CE7-3C1F-712D-9242-7057C32177EF}"/>
          </ac:picMkLst>
        </pc:picChg>
        <pc:picChg chg="add mod">
          <ac:chgData name="Ayoub, Rana" userId="69302795-d1a1-411a-a27a-1ce2a0c91630" providerId="ADAL" clId="{C866BC9B-DBB9-4407-9498-E0728C7871C7}" dt="2025-09-24T08:19:11.099" v="905" actId="1076"/>
          <ac:picMkLst>
            <pc:docMk/>
            <pc:sldMk cId="2629634567" sldId="263"/>
            <ac:picMk id="25" creationId="{EA54A2C0-7234-7C1F-9DF5-D40A0446C125}"/>
          </ac:picMkLst>
        </pc:picChg>
        <pc:picChg chg="add mod">
          <ac:chgData name="Ayoub, Rana" userId="69302795-d1a1-411a-a27a-1ce2a0c91630" providerId="ADAL" clId="{C866BC9B-DBB9-4407-9498-E0728C7871C7}" dt="2025-09-24T08:19:11.099" v="905" actId="1076"/>
          <ac:picMkLst>
            <pc:docMk/>
            <pc:sldMk cId="2629634567" sldId="263"/>
            <ac:picMk id="26" creationId="{7620F2B2-32E8-122E-36F7-E773D9301122}"/>
          </ac:picMkLst>
        </pc:picChg>
        <pc:picChg chg="mod">
          <ac:chgData name="Ayoub, Rana" userId="69302795-d1a1-411a-a27a-1ce2a0c91630" providerId="ADAL" clId="{C866BC9B-DBB9-4407-9498-E0728C7871C7}" dt="2025-09-24T08:19:03.994" v="903" actId="1076"/>
          <ac:picMkLst>
            <pc:docMk/>
            <pc:sldMk cId="2629634567" sldId="263"/>
            <ac:picMk id="27" creationId="{7760228B-2DC3-8C82-DB1B-E4434441538E}"/>
          </ac:picMkLst>
        </pc:picChg>
        <pc:picChg chg="add mod">
          <ac:chgData name="Ayoub, Rana" userId="69302795-d1a1-411a-a27a-1ce2a0c91630" providerId="ADAL" clId="{C866BC9B-DBB9-4407-9498-E0728C7871C7}" dt="2025-09-24T08:19:11.099" v="905" actId="1076"/>
          <ac:picMkLst>
            <pc:docMk/>
            <pc:sldMk cId="2629634567" sldId="263"/>
            <ac:picMk id="42" creationId="{6E4D24C0-CE88-CF14-27B7-806754CC0ACE}"/>
          </ac:picMkLst>
        </pc:picChg>
      </pc:sldChg>
      <pc:sldChg chg="addSp delSp modSp mod">
        <pc:chgData name="Ayoub, Rana" userId="69302795-d1a1-411a-a27a-1ce2a0c91630" providerId="ADAL" clId="{C866BC9B-DBB9-4407-9498-E0728C7871C7}" dt="2025-10-20T08:50:33.644" v="2140" actId="20577"/>
        <pc:sldMkLst>
          <pc:docMk/>
          <pc:sldMk cId="1476281473" sldId="264"/>
        </pc:sldMkLst>
        <pc:spChg chg="add del mod">
          <ac:chgData name="Ayoub, Rana" userId="69302795-d1a1-411a-a27a-1ce2a0c91630" providerId="ADAL" clId="{C866BC9B-DBB9-4407-9498-E0728C7871C7}" dt="2025-09-29T08:37:45.100" v="1492" actId="1076"/>
          <ac:spMkLst>
            <pc:docMk/>
            <pc:sldMk cId="1476281473" sldId="264"/>
            <ac:spMk id="3" creationId="{8B935D19-1DAF-BB68-DB08-C17BDA767246}"/>
          </ac:spMkLst>
        </pc:spChg>
        <pc:spChg chg="mod">
          <ac:chgData name="Ayoub, Rana" userId="69302795-d1a1-411a-a27a-1ce2a0c91630" providerId="ADAL" clId="{C866BC9B-DBB9-4407-9498-E0728C7871C7}" dt="2025-09-29T08:37:45.100" v="1492" actId="1076"/>
          <ac:spMkLst>
            <pc:docMk/>
            <pc:sldMk cId="1476281473" sldId="264"/>
            <ac:spMk id="7" creationId="{E7E29FBD-9792-0CD6-D04A-BF28E4D9048B}"/>
          </ac:spMkLst>
        </pc:spChg>
        <pc:spChg chg="mod">
          <ac:chgData name="Ayoub, Rana" userId="69302795-d1a1-411a-a27a-1ce2a0c91630" providerId="ADAL" clId="{C866BC9B-DBB9-4407-9498-E0728C7871C7}" dt="2025-09-29T08:37:45.100" v="1492" actId="1076"/>
          <ac:spMkLst>
            <pc:docMk/>
            <pc:sldMk cId="1476281473" sldId="264"/>
            <ac:spMk id="11" creationId="{0B5DB97B-6950-30D3-AE9D-C5013471AE27}"/>
          </ac:spMkLst>
        </pc:spChg>
        <pc:spChg chg="mod">
          <ac:chgData name="Ayoub, Rana" userId="69302795-d1a1-411a-a27a-1ce2a0c91630" providerId="ADAL" clId="{C866BC9B-DBB9-4407-9498-E0728C7871C7}" dt="2025-09-29T08:37:45.100" v="1492" actId="1076"/>
          <ac:spMkLst>
            <pc:docMk/>
            <pc:sldMk cId="1476281473" sldId="264"/>
            <ac:spMk id="13" creationId="{89B49466-A4CB-F4D3-BB84-0E0EA127173A}"/>
          </ac:spMkLst>
        </pc:spChg>
        <pc:spChg chg="mod">
          <ac:chgData name="Ayoub, Rana" userId="69302795-d1a1-411a-a27a-1ce2a0c91630" providerId="ADAL" clId="{C866BC9B-DBB9-4407-9498-E0728C7871C7}" dt="2025-09-24T08:13:26.549" v="857" actId="1076"/>
          <ac:spMkLst>
            <pc:docMk/>
            <pc:sldMk cId="1476281473" sldId="264"/>
            <ac:spMk id="15" creationId="{C7D7148D-C5F7-B034-53AD-72C278D7723A}"/>
          </ac:spMkLst>
        </pc:spChg>
        <pc:spChg chg="mod">
          <ac:chgData name="Ayoub, Rana" userId="69302795-d1a1-411a-a27a-1ce2a0c91630" providerId="ADAL" clId="{C866BC9B-DBB9-4407-9498-E0728C7871C7}" dt="2025-09-24T08:31:50.059" v="1011" actId="2711"/>
          <ac:spMkLst>
            <pc:docMk/>
            <pc:sldMk cId="1476281473" sldId="264"/>
            <ac:spMk id="17" creationId="{14D6FB75-E492-9E7A-6838-7884E94DDA01}"/>
          </ac:spMkLst>
        </pc:spChg>
        <pc:spChg chg="mod">
          <ac:chgData name="Ayoub, Rana" userId="69302795-d1a1-411a-a27a-1ce2a0c91630" providerId="ADAL" clId="{C866BC9B-DBB9-4407-9498-E0728C7871C7}" dt="2025-10-20T08:48:00.547" v="2083" actId="1076"/>
          <ac:spMkLst>
            <pc:docMk/>
            <pc:sldMk cId="1476281473" sldId="264"/>
            <ac:spMk id="21" creationId="{F15FB76D-3EC7-AE07-5FE8-FFEFA0CA6671}"/>
          </ac:spMkLst>
        </pc:spChg>
        <pc:spChg chg="mod">
          <ac:chgData name="Ayoub, Rana" userId="69302795-d1a1-411a-a27a-1ce2a0c91630" providerId="ADAL" clId="{C866BC9B-DBB9-4407-9498-E0728C7871C7}" dt="2025-10-20T08:48:00.547" v="2083" actId="1076"/>
          <ac:spMkLst>
            <pc:docMk/>
            <pc:sldMk cId="1476281473" sldId="264"/>
            <ac:spMk id="25" creationId="{01D290F6-3CC5-CE0D-4E10-39CCCBE5E265}"/>
          </ac:spMkLst>
        </pc:spChg>
        <pc:spChg chg="mod">
          <ac:chgData name="Ayoub, Rana" userId="69302795-d1a1-411a-a27a-1ce2a0c91630" providerId="ADAL" clId="{C866BC9B-DBB9-4407-9498-E0728C7871C7}" dt="2025-10-20T08:48:00.547" v="2083" actId="1076"/>
          <ac:spMkLst>
            <pc:docMk/>
            <pc:sldMk cId="1476281473" sldId="264"/>
            <ac:spMk id="27" creationId="{B720884E-904B-E291-B8D1-7D745EF192DC}"/>
          </ac:spMkLst>
        </pc:spChg>
        <pc:spChg chg="mod">
          <ac:chgData name="Ayoub, Rana" userId="69302795-d1a1-411a-a27a-1ce2a0c91630" providerId="ADAL" clId="{C866BC9B-DBB9-4407-9498-E0728C7871C7}" dt="2025-10-20T08:50:33.644" v="2140" actId="20577"/>
          <ac:spMkLst>
            <pc:docMk/>
            <pc:sldMk cId="1476281473" sldId="264"/>
            <ac:spMk id="29" creationId="{ED9829D1-168C-0C78-C3D4-A064B416A44F}"/>
          </ac:spMkLst>
        </pc:spChg>
        <pc:spChg chg="mod">
          <ac:chgData name="Ayoub, Rana" userId="69302795-d1a1-411a-a27a-1ce2a0c91630" providerId="ADAL" clId="{C866BC9B-DBB9-4407-9498-E0728C7871C7}" dt="2025-10-20T08:48:00.547" v="2083" actId="1076"/>
          <ac:spMkLst>
            <pc:docMk/>
            <pc:sldMk cId="1476281473" sldId="264"/>
            <ac:spMk id="31" creationId="{EC433B1B-9811-5417-3644-72C2F7F80F57}"/>
          </ac:spMkLst>
        </pc:spChg>
        <pc:spChg chg="mod">
          <ac:chgData name="Ayoub, Rana" userId="69302795-d1a1-411a-a27a-1ce2a0c91630" providerId="ADAL" clId="{C866BC9B-DBB9-4407-9498-E0728C7871C7}" dt="2025-10-20T08:48:00.547" v="2083" actId="1076"/>
          <ac:spMkLst>
            <pc:docMk/>
            <pc:sldMk cId="1476281473" sldId="264"/>
            <ac:spMk id="32" creationId="{C9F7DCF0-225F-0A96-4B8A-0C19F704166B}"/>
          </ac:spMkLst>
        </pc:spChg>
        <pc:spChg chg="mod">
          <ac:chgData name="Ayoub, Rana" userId="69302795-d1a1-411a-a27a-1ce2a0c91630" providerId="ADAL" clId="{C866BC9B-DBB9-4407-9498-E0728C7871C7}" dt="2025-10-20T08:48:10.623" v="2085" actId="1076"/>
          <ac:spMkLst>
            <pc:docMk/>
            <pc:sldMk cId="1476281473" sldId="264"/>
            <ac:spMk id="35" creationId="{27B5C19D-2327-43FC-3E08-A4342EF4344B}"/>
          </ac:spMkLst>
        </pc:spChg>
        <pc:spChg chg="mod">
          <ac:chgData name="Ayoub, Rana" userId="69302795-d1a1-411a-a27a-1ce2a0c91630" providerId="ADAL" clId="{C866BC9B-DBB9-4407-9498-E0728C7871C7}" dt="2025-10-20T08:48:00.547" v="2083" actId="1076"/>
          <ac:spMkLst>
            <pc:docMk/>
            <pc:sldMk cId="1476281473" sldId="264"/>
            <ac:spMk id="37" creationId="{3EBDF785-1A99-8BF3-DF7B-6FF50F542F5C}"/>
          </ac:spMkLst>
        </pc:spChg>
        <pc:spChg chg="mod">
          <ac:chgData name="Ayoub, Rana" userId="69302795-d1a1-411a-a27a-1ce2a0c91630" providerId="ADAL" clId="{C866BC9B-DBB9-4407-9498-E0728C7871C7}" dt="2025-09-24T08:31:50.059" v="1011" actId="2711"/>
          <ac:spMkLst>
            <pc:docMk/>
            <pc:sldMk cId="1476281473" sldId="264"/>
            <ac:spMk id="41" creationId="{2EC23A17-6B91-ACFE-F3E7-E421CB84FDFF}"/>
          </ac:spMkLst>
        </pc:spChg>
        <pc:spChg chg="mod">
          <ac:chgData name="Ayoub, Rana" userId="69302795-d1a1-411a-a27a-1ce2a0c91630" providerId="ADAL" clId="{C866BC9B-DBB9-4407-9498-E0728C7871C7}" dt="2025-09-24T08:31:46.526" v="1010" actId="2711"/>
          <ac:spMkLst>
            <pc:docMk/>
            <pc:sldMk cId="1476281473" sldId="264"/>
            <ac:spMk id="43" creationId="{AF820E19-4628-A5B6-D48F-ECC784581229}"/>
          </ac:spMkLst>
        </pc:spChg>
        <pc:spChg chg="mod">
          <ac:chgData name="Ayoub, Rana" userId="69302795-d1a1-411a-a27a-1ce2a0c91630" providerId="ADAL" clId="{C866BC9B-DBB9-4407-9498-E0728C7871C7}" dt="2025-09-24T08:31:50.059" v="1011" actId="2711"/>
          <ac:spMkLst>
            <pc:docMk/>
            <pc:sldMk cId="1476281473" sldId="264"/>
            <ac:spMk id="51" creationId="{4EF5D01A-9968-3F1B-ABFA-ADD904134C62}"/>
          </ac:spMkLst>
        </pc:spChg>
        <pc:spChg chg="mod">
          <ac:chgData name="Ayoub, Rana" userId="69302795-d1a1-411a-a27a-1ce2a0c91630" providerId="ADAL" clId="{C866BC9B-DBB9-4407-9498-E0728C7871C7}" dt="2025-09-24T08:29:55.864" v="1000" actId="5793"/>
          <ac:spMkLst>
            <pc:docMk/>
            <pc:sldMk cId="1476281473" sldId="264"/>
            <ac:spMk id="57" creationId="{783D2577-12D8-06AF-EEBC-1803EEFC457B}"/>
          </ac:spMkLst>
        </pc:spChg>
        <pc:spChg chg="mod">
          <ac:chgData name="Ayoub, Rana" userId="69302795-d1a1-411a-a27a-1ce2a0c91630" providerId="ADAL" clId="{C866BC9B-DBB9-4407-9498-E0728C7871C7}" dt="2025-09-24T08:31:50.059" v="1011" actId="2711"/>
          <ac:spMkLst>
            <pc:docMk/>
            <pc:sldMk cId="1476281473" sldId="264"/>
            <ac:spMk id="65" creationId="{ECC09335-5FCC-EC82-E193-ECA347F8B39C}"/>
          </ac:spMkLst>
        </pc:spChg>
        <pc:spChg chg="mod">
          <ac:chgData name="Ayoub, Rana" userId="69302795-d1a1-411a-a27a-1ce2a0c91630" providerId="ADAL" clId="{C866BC9B-DBB9-4407-9498-E0728C7871C7}" dt="2025-09-25T08:51:09.548" v="1369" actId="1076"/>
          <ac:spMkLst>
            <pc:docMk/>
            <pc:sldMk cId="1476281473" sldId="264"/>
            <ac:spMk id="67" creationId="{7B8B7A4F-6B8A-8199-C9A8-D2B5B83D7737}"/>
          </ac:spMkLst>
        </pc:spChg>
        <pc:spChg chg="mod">
          <ac:chgData name="Ayoub, Rana" userId="69302795-d1a1-411a-a27a-1ce2a0c91630" providerId="ADAL" clId="{C866BC9B-DBB9-4407-9498-E0728C7871C7}" dt="2025-09-24T08:31:50.059" v="1011" actId="2711"/>
          <ac:spMkLst>
            <pc:docMk/>
            <pc:sldMk cId="1476281473" sldId="264"/>
            <ac:spMk id="69" creationId="{A14E1A6F-2766-FAD4-D8BF-94434B4F93E1}"/>
          </ac:spMkLst>
        </pc:spChg>
        <pc:spChg chg="mod">
          <ac:chgData name="Ayoub, Rana" userId="69302795-d1a1-411a-a27a-1ce2a0c91630" providerId="ADAL" clId="{C866BC9B-DBB9-4407-9498-E0728C7871C7}" dt="2025-09-24T08:23:57.122" v="922" actId="1076"/>
          <ac:spMkLst>
            <pc:docMk/>
            <pc:sldMk cId="1476281473" sldId="264"/>
            <ac:spMk id="71" creationId="{9099FDA7-EC7A-5663-DEB5-F57099ADC979}"/>
          </ac:spMkLst>
        </pc:spChg>
        <pc:grpChg chg="mod">
          <ac:chgData name="Ayoub, Rana" userId="69302795-d1a1-411a-a27a-1ce2a0c91630" providerId="ADAL" clId="{C866BC9B-DBB9-4407-9498-E0728C7871C7}" dt="2025-10-20T08:48:00.547" v="2083" actId="1076"/>
          <ac:grpSpMkLst>
            <pc:docMk/>
            <pc:sldMk cId="1476281473" sldId="264"/>
            <ac:grpSpMk id="33" creationId="{C2D16374-5B1D-86A7-9EBA-8568CE845620}"/>
          </ac:grpSpMkLst>
        </pc:grpChg>
        <pc:grpChg chg="mod">
          <ac:chgData name="Ayoub, Rana" userId="69302795-d1a1-411a-a27a-1ce2a0c91630" providerId="ADAL" clId="{C866BC9B-DBB9-4407-9498-E0728C7871C7}" dt="2025-10-20T08:48:03.539" v="2084" actId="1076"/>
          <ac:grpSpMkLst>
            <pc:docMk/>
            <pc:sldMk cId="1476281473" sldId="264"/>
            <ac:grpSpMk id="55" creationId="{A3B09C7C-E584-EFDE-BC73-B5AD57682ED6}"/>
          </ac:grpSpMkLst>
        </pc:grpChg>
        <pc:picChg chg="mod">
          <ac:chgData name="Ayoub, Rana" userId="69302795-d1a1-411a-a27a-1ce2a0c91630" providerId="ADAL" clId="{C866BC9B-DBB9-4407-9498-E0728C7871C7}" dt="2025-10-20T08:48:00.547" v="2083" actId="1076"/>
          <ac:picMkLst>
            <pc:docMk/>
            <pc:sldMk cId="1476281473" sldId="264"/>
            <ac:picMk id="19" creationId="{440418CD-A22B-5C3B-18D6-AEBA0DE66C6B}"/>
          </ac:picMkLst>
        </pc:picChg>
        <pc:picChg chg="mod">
          <ac:chgData name="Ayoub, Rana" userId="69302795-d1a1-411a-a27a-1ce2a0c91630" providerId="ADAL" clId="{C866BC9B-DBB9-4407-9498-E0728C7871C7}" dt="2025-10-20T08:48:00.547" v="2083" actId="1076"/>
          <ac:picMkLst>
            <pc:docMk/>
            <pc:sldMk cId="1476281473" sldId="264"/>
            <ac:picMk id="23" creationId="{6B1E7745-55FF-34AD-676F-D4021A235C50}"/>
          </ac:picMkLst>
        </pc:picChg>
        <pc:picChg chg="mod">
          <ac:chgData name="Ayoub, Rana" userId="69302795-d1a1-411a-a27a-1ce2a0c91630" providerId="ADAL" clId="{C866BC9B-DBB9-4407-9498-E0728C7871C7}" dt="2025-10-20T08:48:00.547" v="2083" actId="1076"/>
          <ac:picMkLst>
            <pc:docMk/>
            <pc:sldMk cId="1476281473" sldId="264"/>
            <ac:picMk id="39" creationId="{EF1C2B4D-22C7-2951-0FB5-C9568BE969D4}"/>
          </ac:picMkLst>
        </pc:picChg>
      </pc:sldChg>
      <pc:sldChg chg="addSp modSp mod modShow">
        <pc:chgData name="Ayoub, Rana" userId="69302795-d1a1-411a-a27a-1ce2a0c91630" providerId="ADAL" clId="{C866BC9B-DBB9-4407-9498-E0728C7871C7}" dt="2025-09-24T08:44:11.070" v="1211" actId="729"/>
        <pc:sldMkLst>
          <pc:docMk/>
          <pc:sldMk cId="691874557" sldId="265"/>
        </pc:sldMkLst>
      </pc:sldChg>
      <pc:sldChg chg="modSp mod">
        <pc:chgData name="Ayoub, Rana" userId="69302795-d1a1-411a-a27a-1ce2a0c91630" providerId="ADAL" clId="{C866BC9B-DBB9-4407-9498-E0728C7871C7}" dt="2025-09-29T08:37:29.684" v="1491" actId="1076"/>
        <pc:sldMkLst>
          <pc:docMk/>
          <pc:sldMk cId="1273146561" sldId="266"/>
        </pc:sldMkLst>
        <pc:spChg chg="mod">
          <ac:chgData name="Ayoub, Rana" userId="69302795-d1a1-411a-a27a-1ce2a0c91630" providerId="ADAL" clId="{C866BC9B-DBB9-4407-9498-E0728C7871C7}" dt="2025-09-25T07:50:18.041" v="1347" actId="1076"/>
          <ac:spMkLst>
            <pc:docMk/>
            <pc:sldMk cId="1273146561" sldId="266"/>
            <ac:spMk id="5" creationId="{7B9A69DD-6D48-7E96-1688-1609886556B1}"/>
          </ac:spMkLst>
        </pc:spChg>
        <pc:spChg chg="mod">
          <ac:chgData name="Ayoub, Rana" userId="69302795-d1a1-411a-a27a-1ce2a0c91630" providerId="ADAL" clId="{C866BC9B-DBB9-4407-9498-E0728C7871C7}" dt="2025-09-25T07:42:44.624" v="1315" actId="2711"/>
          <ac:spMkLst>
            <pc:docMk/>
            <pc:sldMk cId="1273146561" sldId="266"/>
            <ac:spMk id="13" creationId="{C2677F3F-FBCF-841D-A05A-2FC9A79D0982}"/>
          </ac:spMkLst>
        </pc:spChg>
        <pc:spChg chg="mod">
          <ac:chgData name="Ayoub, Rana" userId="69302795-d1a1-411a-a27a-1ce2a0c91630" providerId="ADAL" clId="{C866BC9B-DBB9-4407-9498-E0728C7871C7}" dt="2025-09-29T08:37:15.717" v="1483" actId="14100"/>
          <ac:spMkLst>
            <pc:docMk/>
            <pc:sldMk cId="1273146561" sldId="266"/>
            <ac:spMk id="22" creationId="{8F1F010C-E0D0-DC3C-0291-CFB74E589DF5}"/>
          </ac:spMkLst>
        </pc:spChg>
        <pc:spChg chg="mod">
          <ac:chgData name="Ayoub, Rana" userId="69302795-d1a1-411a-a27a-1ce2a0c91630" providerId="ADAL" clId="{C866BC9B-DBB9-4407-9498-E0728C7871C7}" dt="2025-09-25T07:42:44.624" v="1315" actId="2711"/>
          <ac:spMkLst>
            <pc:docMk/>
            <pc:sldMk cId="1273146561" sldId="266"/>
            <ac:spMk id="23" creationId="{3332CA2F-4E14-B91E-8B90-A03D6560D30E}"/>
          </ac:spMkLst>
        </pc:spChg>
        <pc:spChg chg="mod">
          <ac:chgData name="Ayoub, Rana" userId="69302795-d1a1-411a-a27a-1ce2a0c91630" providerId="ADAL" clId="{C866BC9B-DBB9-4407-9498-E0728C7871C7}" dt="2025-09-29T07:16:53.835" v="1383" actId="1076"/>
          <ac:spMkLst>
            <pc:docMk/>
            <pc:sldMk cId="1273146561" sldId="266"/>
            <ac:spMk id="24" creationId="{DA192292-DDBE-A314-8212-17D149327836}"/>
          </ac:spMkLst>
        </pc:spChg>
        <pc:spChg chg="mod">
          <ac:chgData name="Ayoub, Rana" userId="69302795-d1a1-411a-a27a-1ce2a0c91630" providerId="ADAL" clId="{C866BC9B-DBB9-4407-9498-E0728C7871C7}" dt="2025-09-25T07:42:22.882" v="1314" actId="2711"/>
          <ac:spMkLst>
            <pc:docMk/>
            <pc:sldMk cId="1273146561" sldId="266"/>
            <ac:spMk id="26" creationId="{D4DA5BA9-81F2-9DEA-5E7A-6360EF1A8461}"/>
          </ac:spMkLst>
        </pc:spChg>
        <pc:spChg chg="mod">
          <ac:chgData name="Ayoub, Rana" userId="69302795-d1a1-411a-a27a-1ce2a0c91630" providerId="ADAL" clId="{C866BC9B-DBB9-4407-9498-E0728C7871C7}" dt="2025-09-29T08:37:29.684" v="1491" actId="1076"/>
          <ac:spMkLst>
            <pc:docMk/>
            <pc:sldMk cId="1273146561" sldId="266"/>
            <ac:spMk id="27" creationId="{1601A7EE-35FF-6FE7-4C20-65DC2B0D9239}"/>
          </ac:spMkLst>
        </pc:spChg>
        <pc:spChg chg="mod">
          <ac:chgData name="Ayoub, Rana" userId="69302795-d1a1-411a-a27a-1ce2a0c91630" providerId="ADAL" clId="{C866BC9B-DBB9-4407-9498-E0728C7871C7}" dt="2025-09-25T07:50:29.258" v="1350" actId="1076"/>
          <ac:spMkLst>
            <pc:docMk/>
            <pc:sldMk cId="1273146561" sldId="266"/>
            <ac:spMk id="28" creationId="{13D185E6-8AB1-26E7-0607-38289A5592B7}"/>
          </ac:spMkLst>
        </pc:spChg>
        <pc:spChg chg="mod">
          <ac:chgData name="Ayoub, Rana" userId="69302795-d1a1-411a-a27a-1ce2a0c91630" providerId="ADAL" clId="{C866BC9B-DBB9-4407-9498-E0728C7871C7}" dt="2025-09-25T07:42:22.882" v="1314" actId="2711"/>
          <ac:spMkLst>
            <pc:docMk/>
            <pc:sldMk cId="1273146561" sldId="266"/>
            <ac:spMk id="37" creationId="{8636A322-F4EC-CBA4-B1C4-CEC6799E8E1C}"/>
          </ac:spMkLst>
        </pc:spChg>
        <pc:spChg chg="mod">
          <ac:chgData name="Ayoub, Rana" userId="69302795-d1a1-411a-a27a-1ce2a0c91630" providerId="ADAL" clId="{C866BC9B-DBB9-4407-9498-E0728C7871C7}" dt="2025-09-29T08:27:08.360" v="1482" actId="1076"/>
          <ac:spMkLst>
            <pc:docMk/>
            <pc:sldMk cId="1273146561" sldId="266"/>
            <ac:spMk id="44" creationId="{78F15F69-5952-5B8E-67A8-0C6FC3FA23D8}"/>
          </ac:spMkLst>
        </pc:spChg>
        <pc:spChg chg="mod">
          <ac:chgData name="Ayoub, Rana" userId="69302795-d1a1-411a-a27a-1ce2a0c91630" providerId="ADAL" clId="{C866BC9B-DBB9-4407-9498-E0728C7871C7}" dt="2025-09-25T07:42:22.882" v="1314" actId="2711"/>
          <ac:spMkLst>
            <pc:docMk/>
            <pc:sldMk cId="1273146561" sldId="266"/>
            <ac:spMk id="50" creationId="{5FFBC26D-05A2-A167-CAE8-59A4B9387A0B}"/>
          </ac:spMkLst>
        </pc:spChg>
        <pc:spChg chg="mod">
          <ac:chgData name="Ayoub, Rana" userId="69302795-d1a1-411a-a27a-1ce2a0c91630" providerId="ADAL" clId="{C866BC9B-DBB9-4407-9498-E0728C7871C7}" dt="2025-09-25T07:50:29.258" v="1350" actId="1076"/>
          <ac:spMkLst>
            <pc:docMk/>
            <pc:sldMk cId="1273146561" sldId="266"/>
            <ac:spMk id="61" creationId="{5674C43C-8A5B-49AA-36B1-CAFE831ADC8E}"/>
          </ac:spMkLst>
        </pc:spChg>
        <pc:spChg chg="mod">
          <ac:chgData name="Ayoub, Rana" userId="69302795-d1a1-411a-a27a-1ce2a0c91630" providerId="ADAL" clId="{C866BC9B-DBB9-4407-9498-E0728C7871C7}" dt="2025-09-25T07:50:29.258" v="1350" actId="1076"/>
          <ac:spMkLst>
            <pc:docMk/>
            <pc:sldMk cId="1273146561" sldId="266"/>
            <ac:spMk id="63" creationId="{B2C77631-38F7-AEC2-1E83-23DB46C42E5E}"/>
          </ac:spMkLst>
        </pc:spChg>
        <pc:spChg chg="mod">
          <ac:chgData name="Ayoub, Rana" userId="69302795-d1a1-411a-a27a-1ce2a0c91630" providerId="ADAL" clId="{C866BC9B-DBB9-4407-9498-E0728C7871C7}" dt="2025-09-25T07:42:44.624" v="1315" actId="2711"/>
          <ac:spMkLst>
            <pc:docMk/>
            <pc:sldMk cId="1273146561" sldId="266"/>
            <ac:spMk id="67" creationId="{8D3E1B47-0FC4-3FB1-0644-DB798A0171C9}"/>
          </ac:spMkLst>
        </pc:spChg>
        <pc:spChg chg="mod">
          <ac:chgData name="Ayoub, Rana" userId="69302795-d1a1-411a-a27a-1ce2a0c91630" providerId="ADAL" clId="{C866BC9B-DBB9-4407-9498-E0728C7871C7}" dt="2025-09-25T07:42:44.624" v="1315" actId="2711"/>
          <ac:spMkLst>
            <pc:docMk/>
            <pc:sldMk cId="1273146561" sldId="266"/>
            <ac:spMk id="68" creationId="{3971714C-7EDC-D30E-E03C-FA45C2EEB4C9}"/>
          </ac:spMkLst>
        </pc:spChg>
        <pc:spChg chg="mod">
          <ac:chgData name="Ayoub, Rana" userId="69302795-d1a1-411a-a27a-1ce2a0c91630" providerId="ADAL" clId="{C866BC9B-DBB9-4407-9498-E0728C7871C7}" dt="2025-09-25T07:42:22.882" v="1314" actId="2711"/>
          <ac:spMkLst>
            <pc:docMk/>
            <pc:sldMk cId="1273146561" sldId="266"/>
            <ac:spMk id="82" creationId="{C998EA4A-8B2A-3319-2E9D-199AC562C098}"/>
          </ac:spMkLst>
        </pc:spChg>
        <pc:spChg chg="mod">
          <ac:chgData name="Ayoub, Rana" userId="69302795-d1a1-411a-a27a-1ce2a0c91630" providerId="ADAL" clId="{C866BC9B-DBB9-4407-9498-E0728C7871C7}" dt="2025-09-25T07:40:46.457" v="1299" actId="113"/>
          <ac:spMkLst>
            <pc:docMk/>
            <pc:sldMk cId="1273146561" sldId="266"/>
            <ac:spMk id="221" creationId="{BAF95EF8-3355-7C72-A054-18E1DEB7D48C}"/>
          </ac:spMkLst>
        </pc:spChg>
        <pc:spChg chg="mod">
          <ac:chgData name="Ayoub, Rana" userId="69302795-d1a1-411a-a27a-1ce2a0c91630" providerId="ADAL" clId="{C866BC9B-DBB9-4407-9498-E0728C7871C7}" dt="2025-09-25T07:40:47.466" v="1300" actId="113"/>
          <ac:spMkLst>
            <pc:docMk/>
            <pc:sldMk cId="1273146561" sldId="266"/>
            <ac:spMk id="223" creationId="{E6022F7F-8F45-8B18-967B-7AC26C1B3855}"/>
          </ac:spMkLst>
        </pc:spChg>
        <pc:spChg chg="mod">
          <ac:chgData name="Ayoub, Rana" userId="69302795-d1a1-411a-a27a-1ce2a0c91630" providerId="ADAL" clId="{C866BC9B-DBB9-4407-9498-E0728C7871C7}" dt="2025-09-25T07:42:44.624" v="1315" actId="2711"/>
          <ac:spMkLst>
            <pc:docMk/>
            <pc:sldMk cId="1273146561" sldId="266"/>
            <ac:spMk id="226" creationId="{69CCAC2F-1457-F90A-3489-FD455B27E829}"/>
          </ac:spMkLst>
        </pc:spChg>
        <pc:spChg chg="mod">
          <ac:chgData name="Ayoub, Rana" userId="69302795-d1a1-411a-a27a-1ce2a0c91630" providerId="ADAL" clId="{C866BC9B-DBB9-4407-9498-E0728C7871C7}" dt="2025-09-25T07:42:22.882" v="1314" actId="2711"/>
          <ac:spMkLst>
            <pc:docMk/>
            <pc:sldMk cId="1273146561" sldId="266"/>
            <ac:spMk id="253" creationId="{B27846C6-8B97-79FB-011D-FE77C05F81E2}"/>
          </ac:spMkLst>
        </pc:spChg>
        <pc:spChg chg="mod">
          <ac:chgData name="Ayoub, Rana" userId="69302795-d1a1-411a-a27a-1ce2a0c91630" providerId="ADAL" clId="{C866BC9B-DBB9-4407-9498-E0728C7871C7}" dt="2025-09-25T07:42:22.882" v="1314" actId="2711"/>
          <ac:spMkLst>
            <pc:docMk/>
            <pc:sldMk cId="1273146561" sldId="266"/>
            <ac:spMk id="254" creationId="{525C1683-855C-C0C0-850D-DE725603BF05}"/>
          </ac:spMkLst>
        </pc:spChg>
        <pc:spChg chg="mod">
          <ac:chgData name="Ayoub, Rana" userId="69302795-d1a1-411a-a27a-1ce2a0c91630" providerId="ADAL" clId="{C866BC9B-DBB9-4407-9498-E0728C7871C7}" dt="2025-09-25T07:42:22.882" v="1314" actId="2711"/>
          <ac:spMkLst>
            <pc:docMk/>
            <pc:sldMk cId="1273146561" sldId="266"/>
            <ac:spMk id="257" creationId="{0D45EF0F-868B-589C-D979-EED6219FDD24}"/>
          </ac:spMkLst>
        </pc:spChg>
        <pc:spChg chg="mod">
          <ac:chgData name="Ayoub, Rana" userId="69302795-d1a1-411a-a27a-1ce2a0c91630" providerId="ADAL" clId="{C866BC9B-DBB9-4407-9498-E0728C7871C7}" dt="2025-09-25T07:42:22.882" v="1314" actId="2711"/>
          <ac:spMkLst>
            <pc:docMk/>
            <pc:sldMk cId="1273146561" sldId="266"/>
            <ac:spMk id="260" creationId="{9D1965F2-64D3-73B7-EB21-12EF56C05FE6}"/>
          </ac:spMkLst>
        </pc:spChg>
        <pc:spChg chg="mod">
          <ac:chgData name="Ayoub, Rana" userId="69302795-d1a1-411a-a27a-1ce2a0c91630" providerId="ADAL" clId="{C866BC9B-DBB9-4407-9498-E0728C7871C7}" dt="2025-09-29T07:17:00.217" v="1384" actId="1076"/>
          <ac:spMkLst>
            <pc:docMk/>
            <pc:sldMk cId="1273146561" sldId="266"/>
            <ac:spMk id="271" creationId="{8B2B2D16-B099-BA10-76EF-2545BCB1E68A}"/>
          </ac:spMkLst>
        </pc:spChg>
        <pc:spChg chg="mod">
          <ac:chgData name="Ayoub, Rana" userId="69302795-d1a1-411a-a27a-1ce2a0c91630" providerId="ADAL" clId="{C866BC9B-DBB9-4407-9498-E0728C7871C7}" dt="2025-09-29T07:17:00.217" v="1384" actId="1076"/>
          <ac:spMkLst>
            <pc:docMk/>
            <pc:sldMk cId="1273146561" sldId="266"/>
            <ac:spMk id="275" creationId="{18617D95-9CBF-D87C-723E-B54BC0E3C93B}"/>
          </ac:spMkLst>
        </pc:spChg>
        <pc:spChg chg="mod">
          <ac:chgData name="Ayoub, Rana" userId="69302795-d1a1-411a-a27a-1ce2a0c91630" providerId="ADAL" clId="{C866BC9B-DBB9-4407-9498-E0728C7871C7}" dt="2025-09-29T07:17:00.217" v="1384" actId="1076"/>
          <ac:spMkLst>
            <pc:docMk/>
            <pc:sldMk cId="1273146561" sldId="266"/>
            <ac:spMk id="277" creationId="{D25171DB-AC5A-5661-3512-58F96DEAFADA}"/>
          </ac:spMkLst>
        </pc:spChg>
        <pc:spChg chg="mod">
          <ac:chgData name="Ayoub, Rana" userId="69302795-d1a1-411a-a27a-1ce2a0c91630" providerId="ADAL" clId="{C866BC9B-DBB9-4407-9498-E0728C7871C7}" dt="2025-09-29T07:17:00.217" v="1384" actId="1076"/>
          <ac:spMkLst>
            <pc:docMk/>
            <pc:sldMk cId="1273146561" sldId="266"/>
            <ac:spMk id="279" creationId="{EC915BDA-C0E1-CDFB-6801-5EE7BF080359}"/>
          </ac:spMkLst>
        </pc:spChg>
        <pc:spChg chg="mod">
          <ac:chgData name="Ayoub, Rana" userId="69302795-d1a1-411a-a27a-1ce2a0c91630" providerId="ADAL" clId="{C866BC9B-DBB9-4407-9498-E0728C7871C7}" dt="2025-09-25T07:42:44.624" v="1315" actId="2711"/>
          <ac:spMkLst>
            <pc:docMk/>
            <pc:sldMk cId="1273146561" sldId="266"/>
            <ac:spMk id="281" creationId="{8B5107E2-264B-7C7A-DCF3-7B24FA87D9C4}"/>
          </ac:spMkLst>
        </pc:spChg>
        <pc:grpChg chg="mod">
          <ac:chgData name="Ayoub, Rana" userId="69302795-d1a1-411a-a27a-1ce2a0c91630" providerId="ADAL" clId="{C866BC9B-DBB9-4407-9498-E0728C7871C7}" dt="2025-09-29T07:16:53.835" v="1383" actId="1076"/>
          <ac:grpSpMkLst>
            <pc:docMk/>
            <pc:sldMk cId="1273146561" sldId="266"/>
            <ac:grpSpMk id="25" creationId="{81CE6827-E511-BD2B-B7FC-FC27070C4929}"/>
          </ac:grpSpMkLst>
        </pc:grpChg>
        <pc:grpChg chg="mod">
          <ac:chgData name="Ayoub, Rana" userId="69302795-d1a1-411a-a27a-1ce2a0c91630" providerId="ADAL" clId="{C866BC9B-DBB9-4407-9498-E0728C7871C7}" dt="2025-09-25T07:50:18.041" v="1347" actId="1076"/>
          <ac:grpSpMkLst>
            <pc:docMk/>
            <pc:sldMk cId="1273146561" sldId="266"/>
            <ac:grpSpMk id="29" creationId="{0E4E306D-E8D7-88A2-2709-9E5772BAFACC}"/>
          </ac:grpSpMkLst>
        </pc:grpChg>
        <pc:grpChg chg="mod">
          <ac:chgData name="Ayoub, Rana" userId="69302795-d1a1-411a-a27a-1ce2a0c91630" providerId="ADAL" clId="{C866BC9B-DBB9-4407-9498-E0728C7871C7}" dt="2025-09-25T07:50:18.041" v="1347" actId="1076"/>
          <ac:grpSpMkLst>
            <pc:docMk/>
            <pc:sldMk cId="1273146561" sldId="266"/>
            <ac:grpSpMk id="45" creationId="{3CE21DA8-345A-A166-3DD2-F0336C56BD56}"/>
          </ac:grpSpMkLst>
        </pc:grpChg>
        <pc:grpChg chg="mod">
          <ac:chgData name="Ayoub, Rana" userId="69302795-d1a1-411a-a27a-1ce2a0c91630" providerId="ADAL" clId="{C866BC9B-DBB9-4407-9498-E0728C7871C7}" dt="2025-09-25T07:50:18.041" v="1347" actId="1076"/>
          <ac:grpSpMkLst>
            <pc:docMk/>
            <pc:sldMk cId="1273146561" sldId="266"/>
            <ac:grpSpMk id="72" creationId="{ABDBE39B-4C09-A58A-33CF-EFB285613855}"/>
          </ac:grpSpMkLst>
        </pc:grpChg>
        <pc:grpChg chg="mod">
          <ac:chgData name="Ayoub, Rana" userId="69302795-d1a1-411a-a27a-1ce2a0c91630" providerId="ADAL" clId="{C866BC9B-DBB9-4407-9498-E0728C7871C7}" dt="2025-09-29T07:17:00.217" v="1384" actId="1076"/>
          <ac:grpSpMkLst>
            <pc:docMk/>
            <pc:sldMk cId="1273146561" sldId="266"/>
            <ac:grpSpMk id="269" creationId="{C1C2C70E-9151-FF7C-AA94-4E3CD53C56FD}"/>
          </ac:grpSpMkLst>
        </pc:grpChg>
        <pc:picChg chg="mod">
          <ac:chgData name="Ayoub, Rana" userId="69302795-d1a1-411a-a27a-1ce2a0c91630" providerId="ADAL" clId="{C866BC9B-DBB9-4407-9498-E0728C7871C7}" dt="2025-09-29T07:16:44.852" v="1381" actId="1076"/>
          <ac:picMkLst>
            <pc:docMk/>
            <pc:sldMk cId="1273146561" sldId="266"/>
            <ac:picMk id="2" creationId="{561C2E70-3790-B52F-CEA2-F4EA99EA7E78}"/>
          </ac:picMkLst>
        </pc:picChg>
        <pc:picChg chg="mod">
          <ac:chgData name="Ayoub, Rana" userId="69302795-d1a1-411a-a27a-1ce2a0c91630" providerId="ADAL" clId="{C866BC9B-DBB9-4407-9498-E0728C7871C7}" dt="2025-09-25T07:50:29.258" v="1350" actId="1076"/>
          <ac:picMkLst>
            <pc:docMk/>
            <pc:sldMk cId="1273146561" sldId="266"/>
            <ac:picMk id="62" creationId="{4D25EDE3-5867-0AF6-E1DD-339FC0E8C5AE}"/>
          </ac:picMkLst>
        </pc:picChg>
        <pc:picChg chg="mod">
          <ac:chgData name="Ayoub, Rana" userId="69302795-d1a1-411a-a27a-1ce2a0c91630" providerId="ADAL" clId="{C866BC9B-DBB9-4407-9498-E0728C7871C7}" dt="2025-09-25T07:50:18.041" v="1347" actId="1076"/>
          <ac:picMkLst>
            <pc:docMk/>
            <pc:sldMk cId="1273146561" sldId="266"/>
            <ac:picMk id="70" creationId="{2D37B829-AEF1-AFFD-4DA9-EA86054E55FF}"/>
          </ac:picMkLst>
        </pc:picChg>
        <pc:picChg chg="mod">
          <ac:chgData name="Ayoub, Rana" userId="69302795-d1a1-411a-a27a-1ce2a0c91630" providerId="ADAL" clId="{C866BC9B-DBB9-4407-9498-E0728C7871C7}" dt="2025-09-25T07:50:18.041" v="1347" actId="1076"/>
          <ac:picMkLst>
            <pc:docMk/>
            <pc:sldMk cId="1273146561" sldId="266"/>
            <ac:picMk id="71" creationId="{25E17D67-4003-784B-03C8-27D91642CCCA}"/>
          </ac:picMkLst>
        </pc:picChg>
        <pc:picChg chg="mod">
          <ac:chgData name="Ayoub, Rana" userId="69302795-d1a1-411a-a27a-1ce2a0c91630" providerId="ADAL" clId="{C866BC9B-DBB9-4407-9498-E0728C7871C7}" dt="2025-09-29T07:17:00.217" v="1384" actId="1076"/>
          <ac:picMkLst>
            <pc:docMk/>
            <pc:sldMk cId="1273146561" sldId="266"/>
            <ac:picMk id="247" creationId="{190AA8DE-696E-E048-B67E-D34519E34F6C}"/>
          </ac:picMkLst>
        </pc:picChg>
        <pc:picChg chg="mod">
          <ac:chgData name="Ayoub, Rana" userId="69302795-d1a1-411a-a27a-1ce2a0c91630" providerId="ADAL" clId="{C866BC9B-DBB9-4407-9498-E0728C7871C7}" dt="2025-09-29T07:17:00.217" v="1384" actId="1076"/>
          <ac:picMkLst>
            <pc:docMk/>
            <pc:sldMk cId="1273146561" sldId="266"/>
            <ac:picMk id="249" creationId="{D3D7C682-626D-FE0A-550D-BC7ADDA9F698}"/>
          </ac:picMkLst>
        </pc:picChg>
      </pc:sldChg>
    </pc:docChg>
  </pc:docChgLst>
  <pc:docChgLst>
    <pc:chgData name="Barakat, Laila" userId="S::laila.barakat@crs.org::38dd8330-1a05-4660-8777-0dccc569f5cd" providerId="AD" clId="Web-{EB07D3B2-2B80-42C9-3A9F-DB42A7E7E9E6}"/>
    <pc:docChg chg="modSld">
      <pc:chgData name="Barakat, Laila" userId="S::laila.barakat@crs.org::38dd8330-1a05-4660-8777-0dccc569f5cd" providerId="AD" clId="Web-{EB07D3B2-2B80-42C9-3A9F-DB42A7E7E9E6}" dt="2025-09-12T08:25:48.366" v="365" actId="1076"/>
      <pc:docMkLst>
        <pc:docMk/>
      </pc:docMkLst>
      <pc:sldChg chg="modSp">
        <pc:chgData name="Barakat, Laila" userId="S::laila.barakat@crs.org::38dd8330-1a05-4660-8777-0dccc569f5cd" providerId="AD" clId="Web-{EB07D3B2-2B80-42C9-3A9F-DB42A7E7E9E6}" dt="2025-09-12T07:33:35.452" v="7" actId="14100"/>
        <pc:sldMkLst>
          <pc:docMk/>
          <pc:sldMk cId="2288599192" sldId="257"/>
        </pc:sldMkLst>
      </pc:sldChg>
      <pc:sldChg chg="addSp delSp modSp">
        <pc:chgData name="Barakat, Laila" userId="S::laila.barakat@crs.org::38dd8330-1a05-4660-8777-0dccc569f5cd" providerId="AD" clId="Web-{EB07D3B2-2B80-42C9-3A9F-DB42A7E7E9E6}" dt="2025-09-12T08:25:48.366" v="365" actId="1076"/>
        <pc:sldMkLst>
          <pc:docMk/>
          <pc:sldMk cId="2629634567" sldId="263"/>
        </pc:sldMkLst>
      </pc:sldChg>
    </pc:docChg>
  </pc:docChgLst>
  <pc:docChgLst>
    <pc:chgData name="Barakat, Laila" userId="S::laila.barakat@crs.org::38dd8330-1a05-4660-8777-0dccc569f5cd" providerId="AD" clId="Web-{8205B334-130B-7886-5CB5-5506A5EB6157}"/>
    <pc:docChg chg="mod modSld">
      <pc:chgData name="Barakat, Laila" userId="S::laila.barakat@crs.org::38dd8330-1a05-4660-8777-0dccc569f5cd" providerId="AD" clId="Web-{8205B334-130B-7886-5CB5-5506A5EB6157}" dt="2025-09-10T11:20:54.874" v="456" actId="1076"/>
      <pc:docMkLst>
        <pc:docMk/>
      </pc:docMkLst>
      <pc:sldChg chg="addSp delSp modSp">
        <pc:chgData name="Barakat, Laila" userId="S::laila.barakat@crs.org::38dd8330-1a05-4660-8777-0dccc569f5cd" providerId="AD" clId="Web-{8205B334-130B-7886-5CB5-5506A5EB6157}" dt="2025-09-10T11:00:27.388" v="295" actId="20577"/>
        <pc:sldMkLst>
          <pc:docMk/>
          <pc:sldMk cId="2288599192" sldId="257"/>
        </pc:sldMkLst>
      </pc:sldChg>
      <pc:sldChg chg="modSp">
        <pc:chgData name="Barakat, Laila" userId="S::laila.barakat@crs.org::38dd8330-1a05-4660-8777-0dccc569f5cd" providerId="AD" clId="Web-{8205B334-130B-7886-5CB5-5506A5EB6157}" dt="2025-09-10T11:02:25.045" v="304" actId="1076"/>
        <pc:sldMkLst>
          <pc:docMk/>
          <pc:sldMk cId="2389939418" sldId="258"/>
        </pc:sldMkLst>
      </pc:sldChg>
      <pc:sldChg chg="addSp delSp modSp">
        <pc:chgData name="Barakat, Laila" userId="S::laila.barakat@crs.org::38dd8330-1a05-4660-8777-0dccc569f5cd" providerId="AD" clId="Web-{8205B334-130B-7886-5CB5-5506A5EB6157}" dt="2025-09-10T11:20:54.874" v="456" actId="1076"/>
        <pc:sldMkLst>
          <pc:docMk/>
          <pc:sldMk cId="3146239850" sldId="260"/>
        </pc:sldMkLst>
      </pc:sldChg>
      <pc:sldChg chg="modSp">
        <pc:chgData name="Barakat, Laila" userId="S::laila.barakat@crs.org::38dd8330-1a05-4660-8777-0dccc569f5cd" providerId="AD" clId="Web-{8205B334-130B-7886-5CB5-5506A5EB6157}" dt="2025-09-10T09:24:50.719" v="3" actId="1076"/>
        <pc:sldMkLst>
          <pc:docMk/>
          <pc:sldMk cId="2549020526" sldId="261"/>
        </pc:sldMkLst>
      </pc:sldChg>
    </pc:docChg>
  </pc:docChgLst>
  <pc:docChgLst>
    <pc:chgData name="Barakat, Laila" userId="S::laila.barakat@crs.org::38dd8330-1a05-4660-8777-0dccc569f5cd" providerId="AD" clId="Web-{3704C45F-5FA6-BEB9-E1EC-3974555E36EC}"/>
    <pc:docChg chg="addSld delSld modSld">
      <pc:chgData name="Barakat, Laila" userId="S::laila.barakat@crs.org::38dd8330-1a05-4660-8777-0dccc569f5cd" providerId="AD" clId="Web-{3704C45F-5FA6-BEB9-E1EC-3974555E36EC}" dt="2025-09-23T10:46:30.412" v="343" actId="1076"/>
      <pc:docMkLst>
        <pc:docMk/>
      </pc:docMkLst>
      <pc:sldChg chg="addSp delSp del">
        <pc:chgData name="Barakat, Laila" userId="S::laila.barakat@crs.org::38dd8330-1a05-4660-8777-0dccc569f5cd" providerId="AD" clId="Web-{3704C45F-5FA6-BEB9-E1EC-3974555E36EC}" dt="2025-09-23T10:35:45.596" v="193"/>
        <pc:sldMkLst>
          <pc:docMk/>
          <pc:sldMk cId="1398093369" sldId="256"/>
        </pc:sldMkLst>
      </pc:sldChg>
      <pc:sldChg chg="modSp">
        <pc:chgData name="Barakat, Laila" userId="S::laila.barakat@crs.org::38dd8330-1a05-4660-8777-0dccc569f5cd" providerId="AD" clId="Web-{3704C45F-5FA6-BEB9-E1EC-3974555E36EC}" dt="2025-09-23T10:46:30.412" v="343" actId="1076"/>
        <pc:sldMkLst>
          <pc:docMk/>
          <pc:sldMk cId="2288599192" sldId="257"/>
        </pc:sldMkLst>
        <pc:spChg chg="mod">
          <ac:chgData name="Barakat, Laila" userId="S::laila.barakat@crs.org::38dd8330-1a05-4660-8777-0dccc569f5cd" providerId="AD" clId="Web-{3704C45F-5FA6-BEB9-E1EC-3974555E36EC}" dt="2025-09-23T10:41:11.539" v="283" actId="1076"/>
          <ac:spMkLst>
            <pc:docMk/>
            <pc:sldMk cId="2288599192" sldId="257"/>
            <ac:spMk id="7" creationId="{71B1111A-AD0E-C299-F9B9-44D9131E5D67}"/>
          </ac:spMkLst>
        </pc:spChg>
        <pc:spChg chg="mod">
          <ac:chgData name="Barakat, Laila" userId="S::laila.barakat@crs.org::38dd8330-1a05-4660-8777-0dccc569f5cd" providerId="AD" clId="Web-{3704C45F-5FA6-BEB9-E1EC-3974555E36EC}" dt="2025-09-23T10:40:47.803" v="280" actId="1076"/>
          <ac:spMkLst>
            <pc:docMk/>
            <pc:sldMk cId="2288599192" sldId="257"/>
            <ac:spMk id="10" creationId="{F487875D-4661-13F5-CB94-70332DB75C4A}"/>
          </ac:spMkLst>
        </pc:spChg>
        <pc:spChg chg="mod">
          <ac:chgData name="Barakat, Laila" userId="S::laila.barakat@crs.org::38dd8330-1a05-4660-8777-0dccc569f5cd" providerId="AD" clId="Web-{3704C45F-5FA6-BEB9-E1EC-3974555E36EC}" dt="2025-09-23T10:42:48.732" v="312" actId="1076"/>
          <ac:spMkLst>
            <pc:docMk/>
            <pc:sldMk cId="2288599192" sldId="257"/>
            <ac:spMk id="12" creationId="{99D8BE7E-170B-BEAB-74AF-A52A0B7104CF}"/>
          </ac:spMkLst>
        </pc:spChg>
        <pc:spChg chg="mod">
          <ac:chgData name="Barakat, Laila" userId="S::laila.barakat@crs.org::38dd8330-1a05-4660-8777-0dccc569f5cd" providerId="AD" clId="Web-{3704C45F-5FA6-BEB9-E1EC-3974555E36EC}" dt="2025-09-23T10:42:36.997" v="309" actId="20577"/>
          <ac:spMkLst>
            <pc:docMk/>
            <pc:sldMk cId="2288599192" sldId="257"/>
            <ac:spMk id="16" creationId="{B0739333-7D39-15EF-7127-AA9715E8658C}"/>
          </ac:spMkLst>
        </pc:spChg>
        <pc:spChg chg="mod">
          <ac:chgData name="Barakat, Laila" userId="S::laila.barakat@crs.org::38dd8330-1a05-4660-8777-0dccc569f5cd" providerId="AD" clId="Web-{3704C45F-5FA6-BEB9-E1EC-3974555E36EC}" dt="2025-09-23T10:43:01.185" v="313" actId="1076"/>
          <ac:spMkLst>
            <pc:docMk/>
            <pc:sldMk cId="2288599192" sldId="257"/>
            <ac:spMk id="18" creationId="{F783C00B-87AB-4242-29CF-3ABDE2B2BF4D}"/>
          </ac:spMkLst>
        </pc:spChg>
        <pc:spChg chg="mod">
          <ac:chgData name="Barakat, Laila" userId="S::laila.barakat@crs.org::38dd8330-1a05-4660-8777-0dccc569f5cd" providerId="AD" clId="Web-{3704C45F-5FA6-BEB9-E1EC-3974555E36EC}" dt="2025-09-23T10:43:58.797" v="319" actId="1076"/>
          <ac:spMkLst>
            <pc:docMk/>
            <pc:sldMk cId="2288599192" sldId="257"/>
            <ac:spMk id="19" creationId="{9A4A3F74-785E-A24F-DFA1-790BE3477F98}"/>
          </ac:spMkLst>
        </pc:spChg>
        <pc:spChg chg="mod">
          <ac:chgData name="Barakat, Laila" userId="S::laila.barakat@crs.org::38dd8330-1a05-4660-8777-0dccc569f5cd" providerId="AD" clId="Web-{3704C45F-5FA6-BEB9-E1EC-3974555E36EC}" dt="2025-09-23T10:45:33.723" v="342" actId="1076"/>
          <ac:spMkLst>
            <pc:docMk/>
            <pc:sldMk cId="2288599192" sldId="257"/>
            <ac:spMk id="21" creationId="{4C128D6C-39F1-1E03-112A-175FF7FA863A}"/>
          </ac:spMkLst>
        </pc:spChg>
        <pc:spChg chg="mod">
          <ac:chgData name="Barakat, Laila" userId="S::laila.barakat@crs.org::38dd8330-1a05-4660-8777-0dccc569f5cd" providerId="AD" clId="Web-{3704C45F-5FA6-BEB9-E1EC-3974555E36EC}" dt="2025-09-23T10:36:46.513" v="259" actId="1076"/>
          <ac:spMkLst>
            <pc:docMk/>
            <pc:sldMk cId="2288599192" sldId="257"/>
            <ac:spMk id="32" creationId="{820D4203-39A2-6537-A3EC-77B5C67D59D3}"/>
          </ac:spMkLst>
        </pc:spChg>
        <pc:spChg chg="mod">
          <ac:chgData name="Barakat, Laila" userId="S::laila.barakat@crs.org::38dd8330-1a05-4660-8777-0dccc569f5cd" providerId="AD" clId="Web-{3704C45F-5FA6-BEB9-E1EC-3974555E36EC}" dt="2025-09-23T10:36:46.810" v="260" actId="1076"/>
          <ac:spMkLst>
            <pc:docMk/>
            <pc:sldMk cId="2288599192" sldId="257"/>
            <ac:spMk id="34" creationId="{34583E2C-9A1E-6A76-F602-91000C0BA5DD}"/>
          </ac:spMkLst>
        </pc:spChg>
        <pc:spChg chg="mod">
          <ac:chgData name="Barakat, Laila" userId="S::laila.barakat@crs.org::38dd8330-1a05-4660-8777-0dccc569f5cd" providerId="AD" clId="Web-{3704C45F-5FA6-BEB9-E1EC-3974555E36EC}" dt="2025-09-23T10:36:14.789" v="220"/>
          <ac:spMkLst>
            <pc:docMk/>
            <pc:sldMk cId="2288599192" sldId="257"/>
            <ac:spMk id="42" creationId="{A871D862-C93F-2FF7-D49D-6A2BB745F80E}"/>
          </ac:spMkLst>
        </pc:spChg>
        <pc:spChg chg="mod">
          <ac:chgData name="Barakat, Laila" userId="S::laila.barakat@crs.org::38dd8330-1a05-4660-8777-0dccc569f5cd" providerId="AD" clId="Web-{3704C45F-5FA6-BEB9-E1EC-3974555E36EC}" dt="2025-09-23T10:36:14.789" v="219"/>
          <ac:spMkLst>
            <pc:docMk/>
            <pc:sldMk cId="2288599192" sldId="257"/>
            <ac:spMk id="44" creationId="{1829B7D1-AA1A-8DB5-5DA7-C57467A16C9B}"/>
          </ac:spMkLst>
        </pc:spChg>
        <pc:spChg chg="mod">
          <ac:chgData name="Barakat, Laila" userId="S::laila.barakat@crs.org::38dd8330-1a05-4660-8777-0dccc569f5cd" providerId="AD" clId="Web-{3704C45F-5FA6-BEB9-E1EC-3974555E36EC}" dt="2025-09-23T10:41:52.885" v="298" actId="1076"/>
          <ac:spMkLst>
            <pc:docMk/>
            <pc:sldMk cId="2288599192" sldId="257"/>
            <ac:spMk id="45" creationId="{ACE0D9C2-8894-7980-D03D-256B7E1915D4}"/>
          </ac:spMkLst>
        </pc:spChg>
        <pc:spChg chg="mod">
          <ac:chgData name="Barakat, Laila" userId="S::laila.barakat@crs.org::38dd8330-1a05-4660-8777-0dccc569f5cd" providerId="AD" clId="Web-{3704C45F-5FA6-BEB9-E1EC-3974555E36EC}" dt="2025-09-23T10:41:53.213" v="299" actId="1076"/>
          <ac:spMkLst>
            <pc:docMk/>
            <pc:sldMk cId="2288599192" sldId="257"/>
            <ac:spMk id="57" creationId="{57D61794-BD57-1B02-43D9-5AEC5E4C07F5}"/>
          </ac:spMkLst>
        </pc:spChg>
        <pc:spChg chg="mod">
          <ac:chgData name="Barakat, Laila" userId="S::laila.barakat@crs.org::38dd8330-1a05-4660-8777-0dccc569f5cd" providerId="AD" clId="Web-{3704C45F-5FA6-BEB9-E1EC-3974555E36EC}" dt="2025-09-23T10:36:14.789" v="218"/>
          <ac:spMkLst>
            <pc:docMk/>
            <pc:sldMk cId="2288599192" sldId="257"/>
            <ac:spMk id="61" creationId="{EB31DE3A-D71F-9E78-1C5C-7AF2813DF191}"/>
          </ac:spMkLst>
        </pc:spChg>
        <pc:spChg chg="mod">
          <ac:chgData name="Barakat, Laila" userId="S::laila.barakat@crs.org::38dd8330-1a05-4660-8777-0dccc569f5cd" providerId="AD" clId="Web-{3704C45F-5FA6-BEB9-E1EC-3974555E36EC}" dt="2025-09-23T10:36:14.789" v="217"/>
          <ac:spMkLst>
            <pc:docMk/>
            <pc:sldMk cId="2288599192" sldId="257"/>
            <ac:spMk id="62" creationId="{170CE04F-719C-7C82-07A7-62BF389E6996}"/>
          </ac:spMkLst>
        </pc:spChg>
        <pc:spChg chg="mod">
          <ac:chgData name="Barakat, Laila" userId="S::laila.barakat@crs.org::38dd8330-1a05-4660-8777-0dccc569f5cd" providerId="AD" clId="Web-{3704C45F-5FA6-BEB9-E1EC-3974555E36EC}" dt="2025-09-23T10:45:08.581" v="333" actId="1076"/>
          <ac:spMkLst>
            <pc:docMk/>
            <pc:sldMk cId="2288599192" sldId="257"/>
            <ac:spMk id="63" creationId="{10D9C95F-D4CF-E452-6EAF-19E821445505}"/>
          </ac:spMkLst>
        </pc:spChg>
        <pc:spChg chg="mod">
          <ac:chgData name="Barakat, Laila" userId="S::laila.barakat@crs.org::38dd8330-1a05-4660-8777-0dccc569f5cd" providerId="AD" clId="Web-{3704C45F-5FA6-BEB9-E1EC-3974555E36EC}" dt="2025-09-23T10:45:08.941" v="334" actId="1076"/>
          <ac:spMkLst>
            <pc:docMk/>
            <pc:sldMk cId="2288599192" sldId="257"/>
            <ac:spMk id="64" creationId="{141245CD-9762-FC01-DE7C-526230B219C6}"/>
          </ac:spMkLst>
        </pc:spChg>
        <pc:spChg chg="mod">
          <ac:chgData name="Barakat, Laila" userId="S::laila.barakat@crs.org::38dd8330-1a05-4660-8777-0dccc569f5cd" providerId="AD" clId="Web-{3704C45F-5FA6-BEB9-E1EC-3974555E36EC}" dt="2025-09-23T10:36:48.216" v="264" actId="1076"/>
          <ac:spMkLst>
            <pc:docMk/>
            <pc:sldMk cId="2288599192" sldId="257"/>
            <ac:spMk id="65" creationId="{C1B4A30B-8E78-BC93-D2DF-78E15CA44E3D}"/>
          </ac:spMkLst>
        </pc:spChg>
        <pc:spChg chg="mod">
          <ac:chgData name="Barakat, Laila" userId="S::laila.barakat@crs.org::38dd8330-1a05-4660-8777-0dccc569f5cd" providerId="AD" clId="Web-{3704C45F-5FA6-BEB9-E1EC-3974555E36EC}" dt="2025-09-23T10:36:48.560" v="265" actId="1076"/>
          <ac:spMkLst>
            <pc:docMk/>
            <pc:sldMk cId="2288599192" sldId="257"/>
            <ac:spMk id="66" creationId="{B1417DD3-5CD8-5352-539F-2666FF557184}"/>
          </ac:spMkLst>
        </pc:spChg>
        <pc:spChg chg="mod">
          <ac:chgData name="Barakat, Laila" userId="S::laila.barakat@crs.org::38dd8330-1a05-4660-8777-0dccc569f5cd" providerId="AD" clId="Web-{3704C45F-5FA6-BEB9-E1EC-3974555E36EC}" dt="2025-09-23T10:36:49.873" v="269" actId="1076"/>
          <ac:spMkLst>
            <pc:docMk/>
            <pc:sldMk cId="2288599192" sldId="257"/>
            <ac:spMk id="70" creationId="{01C78747-1D07-0E61-54C3-77ECF22DD326}"/>
          </ac:spMkLst>
        </pc:spChg>
        <pc:spChg chg="mod">
          <ac:chgData name="Barakat, Laila" userId="S::laila.barakat@crs.org::38dd8330-1a05-4660-8777-0dccc569f5cd" providerId="AD" clId="Web-{3704C45F-5FA6-BEB9-E1EC-3974555E36EC}" dt="2025-09-23T10:45:09.331" v="335" actId="1076"/>
          <ac:spMkLst>
            <pc:docMk/>
            <pc:sldMk cId="2288599192" sldId="257"/>
            <ac:spMk id="81" creationId="{04446F18-9931-0393-4811-62600557D383}"/>
          </ac:spMkLst>
        </pc:spChg>
        <pc:spChg chg="mod">
          <ac:chgData name="Barakat, Laila" userId="S::laila.barakat@crs.org::38dd8330-1a05-4660-8777-0dccc569f5cd" providerId="AD" clId="Web-{3704C45F-5FA6-BEB9-E1EC-3974555E36EC}" dt="2025-09-23T10:36:50.529" v="271" actId="1076"/>
          <ac:spMkLst>
            <pc:docMk/>
            <pc:sldMk cId="2288599192" sldId="257"/>
            <ac:spMk id="83" creationId="{84CB0569-B04B-C299-0E48-B91E51513654}"/>
          </ac:spMkLst>
        </pc:spChg>
        <pc:spChg chg="mod">
          <ac:chgData name="Barakat, Laila" userId="S::laila.barakat@crs.org::38dd8330-1a05-4660-8777-0dccc569f5cd" providerId="AD" clId="Web-{3704C45F-5FA6-BEB9-E1EC-3974555E36EC}" dt="2025-09-23T10:43:52.485" v="318" actId="1076"/>
          <ac:spMkLst>
            <pc:docMk/>
            <pc:sldMk cId="2288599192" sldId="257"/>
            <ac:spMk id="97" creationId="{5C11F1E3-51C0-B9E5-BE1B-1C40084E5896}"/>
          </ac:spMkLst>
        </pc:spChg>
        <pc:grpChg chg="mod">
          <ac:chgData name="Barakat, Laila" userId="S::laila.barakat@crs.org::38dd8330-1a05-4660-8777-0dccc569f5cd" providerId="AD" clId="Web-{3704C45F-5FA6-BEB9-E1EC-3974555E36EC}" dt="2025-09-23T10:40:23.942" v="275" actId="1076"/>
          <ac:grpSpMkLst>
            <pc:docMk/>
            <pc:sldMk cId="2288599192" sldId="257"/>
            <ac:grpSpMk id="6" creationId="{3ED92DD2-4815-69EC-44C8-8F6B29C00F7C}"/>
          </ac:grpSpMkLst>
        </pc:grpChg>
        <pc:grpChg chg="mod">
          <ac:chgData name="Barakat, Laila" userId="S::laila.barakat@crs.org::38dd8330-1a05-4660-8777-0dccc569f5cd" providerId="AD" clId="Web-{3704C45F-5FA6-BEB9-E1EC-3974555E36EC}" dt="2025-09-23T10:40:24.317" v="276" actId="1076"/>
          <ac:grpSpMkLst>
            <pc:docMk/>
            <pc:sldMk cId="2288599192" sldId="257"/>
            <ac:grpSpMk id="13" creationId="{28F45685-E78F-5AC2-3ED6-77BE9479A567}"/>
          </ac:grpSpMkLst>
        </pc:grpChg>
        <pc:grpChg chg="mod">
          <ac:chgData name="Barakat, Laila" userId="S::laila.barakat@crs.org::38dd8330-1a05-4660-8777-0dccc569f5cd" providerId="AD" clId="Web-{3704C45F-5FA6-BEB9-E1EC-3974555E36EC}" dt="2025-09-23T10:46:30.412" v="343" actId="1076"/>
          <ac:grpSpMkLst>
            <pc:docMk/>
            <pc:sldMk cId="2288599192" sldId="257"/>
            <ac:grpSpMk id="37" creationId="{408434F4-11B1-D10C-8397-E27B5A470F72}"/>
          </ac:grpSpMkLst>
        </pc:grpChg>
        <pc:grpChg chg="mod">
          <ac:chgData name="Barakat, Laila" userId="S::laila.barakat@crs.org::38dd8330-1a05-4660-8777-0dccc569f5cd" providerId="AD" clId="Web-{3704C45F-5FA6-BEB9-E1EC-3974555E36EC}" dt="2025-09-23T10:40:23.551" v="274" actId="1076"/>
          <ac:grpSpMkLst>
            <pc:docMk/>
            <pc:sldMk cId="2288599192" sldId="257"/>
            <ac:grpSpMk id="51" creationId="{62C504A5-1764-26C6-9787-46D6DD7329FD}"/>
          </ac:grpSpMkLst>
        </pc:grpChg>
        <pc:picChg chg="mod">
          <ac:chgData name="Barakat, Laila" userId="S::laila.barakat@crs.org::38dd8330-1a05-4660-8777-0dccc569f5cd" providerId="AD" clId="Web-{3704C45F-5FA6-BEB9-E1EC-3974555E36EC}" dt="2025-09-23T10:43:45.547" v="316" actId="1076"/>
          <ac:picMkLst>
            <pc:docMk/>
            <pc:sldMk cId="2288599192" sldId="257"/>
            <ac:picMk id="2" creationId="{C3124F1F-8241-601D-4554-444B4F6C3800}"/>
          </ac:picMkLst>
        </pc:picChg>
        <pc:picChg chg="mod">
          <ac:chgData name="Barakat, Laila" userId="S::laila.barakat@crs.org::38dd8330-1a05-4660-8777-0dccc569f5cd" providerId="AD" clId="Web-{3704C45F-5FA6-BEB9-E1EC-3974555E36EC}" dt="2025-09-23T10:43:45.844" v="317" actId="1076"/>
          <ac:picMkLst>
            <pc:docMk/>
            <pc:sldMk cId="2288599192" sldId="257"/>
            <ac:picMk id="3" creationId="{C4697F58-0F75-DFD8-02A3-B73B9CA8ABE0}"/>
          </ac:picMkLst>
        </pc:picChg>
        <pc:picChg chg="mod">
          <ac:chgData name="Barakat, Laila" userId="S::laila.barakat@crs.org::38dd8330-1a05-4660-8777-0dccc569f5cd" providerId="AD" clId="Web-{3704C45F-5FA6-BEB9-E1EC-3974555E36EC}" dt="2025-09-23T10:36:45.856" v="257" actId="1076"/>
          <ac:picMkLst>
            <pc:docMk/>
            <pc:sldMk cId="2288599192" sldId="257"/>
            <ac:picMk id="30" creationId="{00BE6F36-A695-A9A5-F966-D30CCFF445F2}"/>
          </ac:picMkLst>
        </pc:picChg>
        <pc:picChg chg="mod">
          <ac:chgData name="Barakat, Laila" userId="S::laila.barakat@crs.org::38dd8330-1a05-4660-8777-0dccc569f5cd" providerId="AD" clId="Web-{3704C45F-5FA6-BEB9-E1EC-3974555E36EC}" dt="2025-09-23T10:36:46.184" v="258" actId="1076"/>
          <ac:picMkLst>
            <pc:docMk/>
            <pc:sldMk cId="2288599192" sldId="257"/>
            <ac:picMk id="31" creationId="{54790177-EFC2-1F05-B69D-1B3E1570AFD9}"/>
          </ac:picMkLst>
        </pc:picChg>
        <pc:picChg chg="mod">
          <ac:chgData name="Barakat, Laila" userId="S::laila.barakat@crs.org::38dd8330-1a05-4660-8777-0dccc569f5cd" providerId="AD" clId="Web-{3704C45F-5FA6-BEB9-E1EC-3974555E36EC}" dt="2025-09-23T10:36:48.888" v="266" actId="1076"/>
          <ac:picMkLst>
            <pc:docMk/>
            <pc:sldMk cId="2288599192" sldId="257"/>
            <ac:picMk id="67" creationId="{4E14B694-26AC-1011-6348-D73EA9F08EA0}"/>
          </ac:picMkLst>
        </pc:picChg>
        <pc:picChg chg="mod">
          <ac:chgData name="Barakat, Laila" userId="S::laila.barakat@crs.org::38dd8330-1a05-4660-8777-0dccc569f5cd" providerId="AD" clId="Web-{3704C45F-5FA6-BEB9-E1EC-3974555E36EC}" dt="2025-09-23T10:36:49.216" v="267" actId="1076"/>
          <ac:picMkLst>
            <pc:docMk/>
            <pc:sldMk cId="2288599192" sldId="257"/>
            <ac:picMk id="68" creationId="{FD3CA465-0882-B7ED-A0A0-0253BFD3A2A7}"/>
          </ac:picMkLst>
        </pc:picChg>
        <pc:picChg chg="mod">
          <ac:chgData name="Barakat, Laila" userId="S::laila.barakat@crs.org::38dd8330-1a05-4660-8777-0dccc569f5cd" providerId="AD" clId="Web-{3704C45F-5FA6-BEB9-E1EC-3974555E36EC}" dt="2025-09-23T10:36:49.544" v="268" actId="1076"/>
          <ac:picMkLst>
            <pc:docMk/>
            <pc:sldMk cId="2288599192" sldId="257"/>
            <ac:picMk id="69" creationId="{7516D07A-439F-17CE-0A2D-D6339AAF3DA4}"/>
          </ac:picMkLst>
        </pc:picChg>
        <pc:cxnChg chg="mod">
          <ac:chgData name="Barakat, Laila" userId="S::laila.barakat@crs.org::38dd8330-1a05-4660-8777-0dccc569f5cd" providerId="AD" clId="Web-{3704C45F-5FA6-BEB9-E1EC-3974555E36EC}" dt="2025-09-23T10:45:22.754" v="340" actId="1076"/>
          <ac:cxnSpMkLst>
            <pc:docMk/>
            <pc:sldMk cId="2288599192" sldId="257"/>
            <ac:cxnSpMk id="80" creationId="{03EF1C5E-3205-C8F2-E6AF-AAFEE40E7064}"/>
          </ac:cxnSpMkLst>
        </pc:cxnChg>
        <pc:cxnChg chg="mod">
          <ac:chgData name="Barakat, Laila" userId="S::laila.barakat@crs.org::38dd8330-1a05-4660-8777-0dccc569f5cd" providerId="AD" clId="Web-{3704C45F-5FA6-BEB9-E1EC-3974555E36EC}" dt="2025-09-23T10:45:09.659" v="336" actId="1076"/>
          <ac:cxnSpMkLst>
            <pc:docMk/>
            <pc:sldMk cId="2288599192" sldId="257"/>
            <ac:cxnSpMk id="85" creationId="{223ABC58-84DF-7D1D-9B44-10546911E152}"/>
          </ac:cxnSpMkLst>
        </pc:cxnChg>
        <pc:cxnChg chg="mod">
          <ac:chgData name="Barakat, Laila" userId="S::laila.barakat@crs.org::38dd8330-1a05-4660-8777-0dccc569f5cd" providerId="AD" clId="Web-{3704C45F-5FA6-BEB9-E1EC-3974555E36EC}" dt="2025-09-23T10:45:09.941" v="337" actId="1076"/>
          <ac:cxnSpMkLst>
            <pc:docMk/>
            <pc:sldMk cId="2288599192" sldId="257"/>
            <ac:cxnSpMk id="87" creationId="{70CBDD0E-9DF1-10A0-0E41-0672B22D318B}"/>
          </ac:cxnSpMkLst>
        </pc:cxnChg>
        <pc:cxnChg chg="mod">
          <ac:chgData name="Barakat, Laila" userId="S::laila.barakat@crs.org::38dd8330-1a05-4660-8777-0dccc569f5cd" providerId="AD" clId="Web-{3704C45F-5FA6-BEB9-E1EC-3974555E36EC}" dt="2025-09-23T10:41:22.821" v="285" actId="1076"/>
          <ac:cxnSpMkLst>
            <pc:docMk/>
            <pc:sldMk cId="2288599192" sldId="257"/>
            <ac:cxnSpMk id="92" creationId="{9F7B6BD3-5564-50BC-3C1F-31F88D6A2DDA}"/>
          </ac:cxnSpMkLst>
        </pc:cxnChg>
      </pc:sldChg>
      <pc:sldChg chg="addSp delSp modSp new">
        <pc:chgData name="Barakat, Laila" userId="S::laila.barakat@crs.org::38dd8330-1a05-4660-8777-0dccc569f5cd" providerId="AD" clId="Web-{3704C45F-5FA6-BEB9-E1EC-3974555E36EC}" dt="2025-09-23T10:35:19.358" v="191" actId="1076"/>
        <pc:sldMkLst>
          <pc:docMk/>
          <pc:sldMk cId="1476281473" sldId="264"/>
        </pc:sldMkLst>
        <pc:spChg chg="add mod">
          <ac:chgData name="Barakat, Laila" userId="S::laila.barakat@crs.org::38dd8330-1a05-4660-8777-0dccc569f5cd" providerId="AD" clId="Web-{3704C45F-5FA6-BEB9-E1EC-3974555E36EC}" dt="2025-09-23T10:35:19.358" v="191" actId="1076"/>
          <ac:spMkLst>
            <pc:docMk/>
            <pc:sldMk cId="1476281473" sldId="264"/>
            <ac:spMk id="7" creationId="{E7E29FBD-9792-0CD6-D04A-BF28E4D9048B}"/>
          </ac:spMkLst>
        </pc:spChg>
        <pc:spChg chg="add mod">
          <ac:chgData name="Barakat, Laila" userId="S::laila.barakat@crs.org::38dd8330-1a05-4660-8777-0dccc569f5cd" providerId="AD" clId="Web-{3704C45F-5FA6-BEB9-E1EC-3974555E36EC}" dt="2025-09-23T10:29:52.105" v="151" actId="1076"/>
          <ac:spMkLst>
            <pc:docMk/>
            <pc:sldMk cId="1476281473" sldId="264"/>
            <ac:spMk id="11" creationId="{0B5DB97B-6950-30D3-AE9D-C5013471AE27}"/>
          </ac:spMkLst>
        </pc:spChg>
        <pc:spChg chg="add mod">
          <ac:chgData name="Barakat, Laila" userId="S::laila.barakat@crs.org::38dd8330-1a05-4660-8777-0dccc569f5cd" providerId="AD" clId="Web-{3704C45F-5FA6-BEB9-E1EC-3974555E36EC}" dt="2025-09-23T10:30:09.060" v="155" actId="1076"/>
          <ac:spMkLst>
            <pc:docMk/>
            <pc:sldMk cId="1476281473" sldId="264"/>
            <ac:spMk id="13" creationId="{89B49466-A4CB-F4D3-BB84-0E0EA127173A}"/>
          </ac:spMkLst>
        </pc:spChg>
        <pc:spChg chg="add mod">
          <ac:chgData name="Barakat, Laila" userId="S::laila.barakat@crs.org::38dd8330-1a05-4660-8777-0dccc569f5cd" providerId="AD" clId="Web-{3704C45F-5FA6-BEB9-E1EC-3974555E36EC}" dt="2025-09-23T10:31:30.347" v="167" actId="1076"/>
          <ac:spMkLst>
            <pc:docMk/>
            <pc:sldMk cId="1476281473" sldId="264"/>
            <ac:spMk id="15" creationId="{C7D7148D-C5F7-B034-53AD-72C278D7723A}"/>
          </ac:spMkLst>
        </pc:spChg>
        <pc:spChg chg="add mod">
          <ac:chgData name="Barakat, Laila" userId="S::laila.barakat@crs.org::38dd8330-1a05-4660-8777-0dccc569f5cd" providerId="AD" clId="Web-{3704C45F-5FA6-BEB9-E1EC-3974555E36EC}" dt="2025-09-23T10:31:54.473" v="170" actId="1076"/>
          <ac:spMkLst>
            <pc:docMk/>
            <pc:sldMk cId="1476281473" sldId="264"/>
            <ac:spMk id="17" creationId="{14D6FB75-E492-9E7A-6838-7884E94DDA01}"/>
          </ac:spMkLst>
        </pc:spChg>
        <pc:spChg chg="add mod">
          <ac:chgData name="Barakat, Laila" userId="S::laila.barakat@crs.org::38dd8330-1a05-4660-8777-0dccc569f5cd" providerId="AD" clId="Web-{3704C45F-5FA6-BEB9-E1EC-3974555E36EC}" dt="2025-09-23T10:29:05.835" v="139"/>
          <ac:spMkLst>
            <pc:docMk/>
            <pc:sldMk cId="1476281473" sldId="264"/>
            <ac:spMk id="21" creationId="{F15FB76D-3EC7-AE07-5FE8-FFEFA0CA6671}"/>
          </ac:spMkLst>
        </pc:spChg>
        <pc:spChg chg="add mod">
          <ac:chgData name="Barakat, Laila" userId="S::laila.barakat@crs.org::38dd8330-1a05-4660-8777-0dccc569f5cd" providerId="AD" clId="Web-{3704C45F-5FA6-BEB9-E1EC-3974555E36EC}" dt="2025-09-23T10:29:05.835" v="138"/>
          <ac:spMkLst>
            <pc:docMk/>
            <pc:sldMk cId="1476281473" sldId="264"/>
            <ac:spMk id="25" creationId="{01D290F6-3CC5-CE0D-4E10-39CCCBE5E265}"/>
          </ac:spMkLst>
        </pc:spChg>
        <pc:spChg chg="add mod">
          <ac:chgData name="Barakat, Laila" userId="S::laila.barakat@crs.org::38dd8330-1a05-4660-8777-0dccc569f5cd" providerId="AD" clId="Web-{3704C45F-5FA6-BEB9-E1EC-3974555E36EC}" dt="2025-09-23T10:27:33.730" v="91" actId="1076"/>
          <ac:spMkLst>
            <pc:docMk/>
            <pc:sldMk cId="1476281473" sldId="264"/>
            <ac:spMk id="27" creationId="{B720884E-904B-E291-B8D1-7D745EF192DC}"/>
          </ac:spMkLst>
        </pc:spChg>
        <pc:spChg chg="add mod">
          <ac:chgData name="Barakat, Laila" userId="S::laila.barakat@crs.org::38dd8330-1a05-4660-8777-0dccc569f5cd" providerId="AD" clId="Web-{3704C45F-5FA6-BEB9-E1EC-3974555E36EC}" dt="2025-09-23T10:32:48.211" v="176"/>
          <ac:spMkLst>
            <pc:docMk/>
            <pc:sldMk cId="1476281473" sldId="264"/>
            <ac:spMk id="29" creationId="{ED9829D1-168C-0C78-C3D4-A064B416A44F}"/>
          </ac:spMkLst>
        </pc:spChg>
        <pc:spChg chg="add mod">
          <ac:chgData name="Barakat, Laila" userId="S::laila.barakat@crs.org::38dd8330-1a05-4660-8777-0dccc569f5cd" providerId="AD" clId="Web-{3704C45F-5FA6-BEB9-E1EC-3974555E36EC}" dt="2025-09-23T10:33:02.602" v="179" actId="1076"/>
          <ac:spMkLst>
            <pc:docMk/>
            <pc:sldMk cId="1476281473" sldId="264"/>
            <ac:spMk id="35" creationId="{27B5C19D-2327-43FC-3E08-A4342EF4344B}"/>
          </ac:spMkLst>
        </pc:spChg>
        <pc:spChg chg="add mod">
          <ac:chgData name="Barakat, Laila" userId="S::laila.barakat@crs.org::38dd8330-1a05-4660-8777-0dccc569f5cd" providerId="AD" clId="Web-{3704C45F-5FA6-BEB9-E1EC-3974555E36EC}" dt="2025-09-23T10:27:34.402" v="95" actId="1076"/>
          <ac:spMkLst>
            <pc:docMk/>
            <pc:sldMk cId="1476281473" sldId="264"/>
            <ac:spMk id="37" creationId="{3EBDF785-1A99-8BF3-DF7B-6FF50F542F5C}"/>
          </ac:spMkLst>
        </pc:spChg>
        <pc:spChg chg="add mod">
          <ac:chgData name="Barakat, Laila" userId="S::laila.barakat@crs.org::38dd8330-1a05-4660-8777-0dccc569f5cd" providerId="AD" clId="Web-{3704C45F-5FA6-BEB9-E1EC-3974555E36EC}" dt="2025-09-23T10:34:16.543" v="190" actId="20577"/>
          <ac:spMkLst>
            <pc:docMk/>
            <pc:sldMk cId="1476281473" sldId="264"/>
            <ac:spMk id="41" creationId="{2EC23A17-6B91-ACFE-F3E7-E421CB84FDFF}"/>
          </ac:spMkLst>
        </pc:spChg>
        <pc:spChg chg="add mod">
          <ac:chgData name="Barakat, Laila" userId="S::laila.barakat@crs.org::38dd8330-1a05-4660-8777-0dccc569f5cd" providerId="AD" clId="Web-{3704C45F-5FA6-BEB9-E1EC-3974555E36EC}" dt="2025-09-23T10:34:03.902" v="187" actId="1076"/>
          <ac:spMkLst>
            <pc:docMk/>
            <pc:sldMk cId="1476281473" sldId="264"/>
            <ac:spMk id="43" creationId="{AF820E19-4628-A5B6-D48F-ECC784581229}"/>
          </ac:spMkLst>
        </pc:spChg>
        <pc:spChg chg="add mod">
          <ac:chgData name="Barakat, Laila" userId="S::laila.barakat@crs.org::38dd8330-1a05-4660-8777-0dccc569f5cd" providerId="AD" clId="Web-{3704C45F-5FA6-BEB9-E1EC-3974555E36EC}" dt="2025-09-23T10:33:41.120" v="184" actId="1076"/>
          <ac:spMkLst>
            <pc:docMk/>
            <pc:sldMk cId="1476281473" sldId="264"/>
            <ac:spMk id="51" creationId="{4EF5D01A-9968-3F1B-ABFA-ADD904134C62}"/>
          </ac:spMkLst>
        </pc:spChg>
        <pc:spChg chg="add mod">
          <ac:chgData name="Barakat, Laila" userId="S::laila.barakat@crs.org::38dd8330-1a05-4660-8777-0dccc569f5cd" providerId="AD" clId="Web-{3704C45F-5FA6-BEB9-E1EC-3974555E36EC}" dt="2025-09-23T10:33:32.666" v="183" actId="1076"/>
          <ac:spMkLst>
            <pc:docMk/>
            <pc:sldMk cId="1476281473" sldId="264"/>
            <ac:spMk id="57" creationId="{783D2577-12D8-06AF-EEBC-1803EEFC457B}"/>
          </ac:spMkLst>
        </pc:spChg>
        <pc:spChg chg="add mod">
          <ac:chgData name="Barakat, Laila" userId="S::laila.barakat@crs.org::38dd8330-1a05-4660-8777-0dccc569f5cd" providerId="AD" clId="Web-{3704C45F-5FA6-BEB9-E1EC-3974555E36EC}" dt="2025-09-23T10:28:18.455" v="118" actId="1076"/>
          <ac:spMkLst>
            <pc:docMk/>
            <pc:sldMk cId="1476281473" sldId="264"/>
            <ac:spMk id="65" creationId="{ECC09335-5FCC-EC82-E193-ECA347F8B39C}"/>
          </ac:spMkLst>
        </pc:spChg>
        <pc:spChg chg="add mod">
          <ac:chgData name="Barakat, Laila" userId="S::laila.barakat@crs.org::38dd8330-1a05-4660-8777-0dccc569f5cd" providerId="AD" clId="Web-{3704C45F-5FA6-BEB9-E1EC-3974555E36EC}" dt="2025-09-23T10:28:18.705" v="119" actId="1076"/>
          <ac:spMkLst>
            <pc:docMk/>
            <pc:sldMk cId="1476281473" sldId="264"/>
            <ac:spMk id="67" creationId="{7B8B7A4F-6B8A-8199-C9A8-D2B5B83D7737}"/>
          </ac:spMkLst>
        </pc:spChg>
        <pc:spChg chg="add mod">
          <ac:chgData name="Barakat, Laila" userId="S::laila.barakat@crs.org::38dd8330-1a05-4660-8777-0dccc569f5cd" providerId="AD" clId="Web-{3704C45F-5FA6-BEB9-E1EC-3974555E36EC}" dt="2025-09-23T10:28:19.002" v="120" actId="1076"/>
          <ac:spMkLst>
            <pc:docMk/>
            <pc:sldMk cId="1476281473" sldId="264"/>
            <ac:spMk id="69" creationId="{A14E1A6F-2766-FAD4-D8BF-94434B4F93E1}"/>
          </ac:spMkLst>
        </pc:spChg>
        <pc:spChg chg="add mod">
          <ac:chgData name="Barakat, Laila" userId="S::laila.barakat@crs.org::38dd8330-1a05-4660-8777-0dccc569f5cd" providerId="AD" clId="Web-{3704C45F-5FA6-BEB9-E1EC-3974555E36EC}" dt="2025-09-23T10:28:19.252" v="121" actId="1076"/>
          <ac:spMkLst>
            <pc:docMk/>
            <pc:sldMk cId="1476281473" sldId="264"/>
            <ac:spMk id="71" creationId="{9099FDA7-EC7A-5663-DEB5-F57099ADC979}"/>
          </ac:spMkLst>
        </pc:spChg>
        <pc:grpChg chg="add mod">
          <ac:chgData name="Barakat, Laila" userId="S::laila.barakat@crs.org::38dd8330-1a05-4660-8777-0dccc569f5cd" providerId="AD" clId="Web-{3704C45F-5FA6-BEB9-E1EC-3974555E36EC}" dt="2025-09-23T10:27:34.059" v="93" actId="1076"/>
          <ac:grpSpMkLst>
            <pc:docMk/>
            <pc:sldMk cId="1476281473" sldId="264"/>
            <ac:grpSpMk id="33" creationId="{C2D16374-5B1D-86A7-9EBA-8568CE845620}"/>
          </ac:grpSpMkLst>
        </pc:grpChg>
        <pc:grpChg chg="add mod">
          <ac:chgData name="Barakat, Laila" userId="S::laila.barakat@crs.org::38dd8330-1a05-4660-8777-0dccc569f5cd" providerId="AD" clId="Web-{3704C45F-5FA6-BEB9-E1EC-3974555E36EC}" dt="2025-09-23T10:33:46.932" v="185" actId="1076"/>
          <ac:grpSpMkLst>
            <pc:docMk/>
            <pc:sldMk cId="1476281473" sldId="264"/>
            <ac:grpSpMk id="55" creationId="{A3B09C7C-E584-EFDE-BC73-B5AD57682ED6}"/>
          </ac:grpSpMkLst>
        </pc:grpChg>
        <pc:grpChg chg="add mod">
          <ac:chgData name="Barakat, Laila" userId="S::laila.barakat@crs.org::38dd8330-1a05-4660-8777-0dccc569f5cd" providerId="AD" clId="Web-{3704C45F-5FA6-BEB9-E1EC-3974555E36EC}" dt="2025-09-23T10:28:18.205" v="117" actId="1076"/>
          <ac:grpSpMkLst>
            <pc:docMk/>
            <pc:sldMk cId="1476281473" sldId="264"/>
            <ac:grpSpMk id="63" creationId="{C7AC936E-CE91-E110-3E47-8C9EC36F67A4}"/>
          </ac:grpSpMkLst>
        </pc:grpChg>
        <pc:picChg chg="add mod">
          <ac:chgData name="Barakat, Laila" userId="S::laila.barakat@crs.org::38dd8330-1a05-4660-8777-0dccc569f5cd" providerId="AD" clId="Web-{3704C45F-5FA6-BEB9-E1EC-3974555E36EC}" dt="2025-09-23T10:31:10.408" v="165" actId="1076"/>
          <ac:picMkLst>
            <pc:docMk/>
            <pc:sldMk cId="1476281473" sldId="264"/>
            <ac:picMk id="5" creationId="{194B677D-178D-0623-DFC9-B7C30F55BF30}"/>
          </ac:picMkLst>
        </pc:picChg>
        <pc:picChg chg="add mod">
          <ac:chgData name="Barakat, Laila" userId="S::laila.barakat@crs.org::38dd8330-1a05-4660-8777-0dccc569f5cd" providerId="AD" clId="Web-{3704C45F-5FA6-BEB9-E1EC-3974555E36EC}" dt="2025-09-23T10:31:10.674" v="166" actId="1076"/>
          <ac:picMkLst>
            <pc:docMk/>
            <pc:sldMk cId="1476281473" sldId="264"/>
            <ac:picMk id="9" creationId="{72B6B209-179E-2776-C16D-190E4D7A8063}"/>
          </ac:picMkLst>
        </pc:picChg>
        <pc:picChg chg="add mod">
          <ac:chgData name="Barakat, Laila" userId="S::laila.barakat@crs.org::38dd8330-1a05-4660-8777-0dccc569f5cd" providerId="AD" clId="Web-{3704C45F-5FA6-BEB9-E1EC-3974555E36EC}" dt="2025-09-23T10:27:33.090" v="87" actId="1076"/>
          <ac:picMkLst>
            <pc:docMk/>
            <pc:sldMk cId="1476281473" sldId="264"/>
            <ac:picMk id="19" creationId="{440418CD-A22B-5C3B-18D6-AEBA0DE66C6B}"/>
          </ac:picMkLst>
        </pc:picChg>
        <pc:picChg chg="add mod">
          <ac:chgData name="Barakat, Laila" userId="S::laila.barakat@crs.org::38dd8330-1a05-4660-8777-0dccc569f5cd" providerId="AD" clId="Web-{3704C45F-5FA6-BEB9-E1EC-3974555E36EC}" dt="2025-09-23T10:27:33.418" v="89" actId="1076"/>
          <ac:picMkLst>
            <pc:docMk/>
            <pc:sldMk cId="1476281473" sldId="264"/>
            <ac:picMk id="23" creationId="{6B1E7745-55FF-34AD-676F-D4021A235C50}"/>
          </ac:picMkLst>
        </pc:picChg>
        <pc:picChg chg="add mod">
          <ac:chgData name="Barakat, Laila" userId="S::laila.barakat@crs.org::38dd8330-1a05-4660-8777-0dccc569f5cd" providerId="AD" clId="Web-{3704C45F-5FA6-BEB9-E1EC-3974555E36EC}" dt="2025-09-23T10:27:34.559" v="96" actId="1076"/>
          <ac:picMkLst>
            <pc:docMk/>
            <pc:sldMk cId="1476281473" sldId="264"/>
            <ac:picMk id="39" creationId="{EF1C2B4D-22C7-2951-0FB5-C9568BE969D4}"/>
          </ac:picMkLst>
        </pc:picChg>
        <pc:picChg chg="add mod">
          <ac:chgData name="Barakat, Laila" userId="S::laila.barakat@crs.org::38dd8330-1a05-4660-8777-0dccc569f5cd" providerId="AD" clId="Web-{3704C45F-5FA6-BEB9-E1EC-3974555E36EC}" dt="2025-09-23T10:28:19.533" v="122" actId="1076"/>
          <ac:picMkLst>
            <pc:docMk/>
            <pc:sldMk cId="1476281473" sldId="264"/>
            <ac:picMk id="73" creationId="{B5EB7C41-FDA4-90DD-18E9-5D2DE682D9A3}"/>
          </ac:picMkLst>
        </pc:picChg>
        <pc:cxnChg chg="add mod">
          <ac:chgData name="Barakat, Laila" userId="S::laila.barakat@crs.org::38dd8330-1a05-4660-8777-0dccc569f5cd" providerId="AD" clId="Web-{3704C45F-5FA6-BEB9-E1EC-3974555E36EC}" dt="2025-09-23T10:27:35.106" v="99" actId="1076"/>
          <ac:cxnSpMkLst>
            <pc:docMk/>
            <pc:sldMk cId="1476281473" sldId="264"/>
            <ac:cxnSpMk id="45" creationId="{F78B0296-7788-545A-37E0-7A57F4CAB967}"/>
          </ac:cxnSpMkLst>
        </pc:cxnChg>
        <pc:cxnChg chg="add mod">
          <ac:chgData name="Barakat, Laila" userId="S::laila.barakat@crs.org::38dd8330-1a05-4660-8777-0dccc569f5cd" providerId="AD" clId="Web-{3704C45F-5FA6-BEB9-E1EC-3974555E36EC}" dt="2025-09-23T10:32:09.459" v="173" actId="1076"/>
          <ac:cxnSpMkLst>
            <pc:docMk/>
            <pc:sldMk cId="1476281473" sldId="264"/>
            <ac:cxnSpMk id="47" creationId="{A4AAE2CA-8CCF-6DF6-F25C-E669DEB2202A}"/>
          </ac:cxnSpMkLst>
        </pc:cxnChg>
        <pc:cxnChg chg="add mod">
          <ac:chgData name="Barakat, Laila" userId="S::laila.barakat@crs.org::38dd8330-1a05-4660-8777-0dccc569f5cd" providerId="AD" clId="Web-{3704C45F-5FA6-BEB9-E1EC-3974555E36EC}" dt="2025-09-23T10:31:30.613" v="168" actId="1076"/>
          <ac:cxnSpMkLst>
            <pc:docMk/>
            <pc:sldMk cId="1476281473" sldId="264"/>
            <ac:cxnSpMk id="49" creationId="{A08382B5-5F45-114D-0DD1-AC449DD5F9D6}"/>
          </ac:cxnSpMkLst>
        </pc:cxnChg>
        <pc:cxnChg chg="add">
          <ac:chgData name="Barakat, Laila" userId="S::laila.barakat@crs.org::38dd8330-1a05-4660-8777-0dccc569f5cd" providerId="AD" clId="Web-{3704C45F-5FA6-BEB9-E1EC-3974555E36EC}" dt="2025-09-23T10:28:24.753" v="123"/>
          <ac:cxnSpMkLst>
            <pc:docMk/>
            <pc:sldMk cId="1476281473" sldId="264"/>
            <ac:cxnSpMk id="75" creationId="{C9AA23F5-5F4D-A2AB-2B2E-478206762915}"/>
          </ac:cxnSpMkLst>
        </pc:cxnChg>
      </pc:sldChg>
      <pc:sldChg chg="add replId">
        <pc:chgData name="Barakat, Laila" userId="S::laila.barakat@crs.org::38dd8330-1a05-4660-8777-0dccc569f5cd" providerId="AD" clId="Web-{3704C45F-5FA6-BEB9-E1EC-3974555E36EC}" dt="2025-09-23T10:35:40.236" v="192"/>
        <pc:sldMkLst>
          <pc:docMk/>
          <pc:sldMk cId="691874557" sldId="265"/>
        </pc:sldMkLst>
      </pc:sldChg>
    </pc:docChg>
  </pc:docChgLst>
  <pc:docChgLst>
    <pc:chgData name="osama.joudah@acted.org" userId="S::urn:spo:guest#osama.joudah@acted.org::" providerId="AD" clId="Web-{5C395FE4-9164-4786-5A5B-1F94DF887E7A}"/>
    <pc:docChg chg="mod modSld">
      <pc:chgData name="osama.joudah@acted.org" userId="S::urn:spo:guest#osama.joudah@acted.org::" providerId="AD" clId="Web-{5C395FE4-9164-4786-5A5B-1F94DF887E7A}" dt="2025-09-20T07:05:34.960" v="2" actId="20577"/>
      <pc:docMkLst>
        <pc:docMk/>
      </pc:docMkLst>
      <pc:sldChg chg="modSp">
        <pc:chgData name="osama.joudah@acted.org" userId="S::urn:spo:guest#osama.joudah@acted.org::" providerId="AD" clId="Web-{5C395FE4-9164-4786-5A5B-1F94DF887E7A}" dt="2025-09-20T07:05:34.960" v="2" actId="20577"/>
        <pc:sldMkLst>
          <pc:docMk/>
          <pc:sldMk cId="2389939418" sldId="258"/>
        </pc:sldMkLst>
      </pc:sldChg>
    </pc:docChg>
  </pc:docChgLst>
  <pc:docChgLst>
    <pc:chgData name="Barakat, Laila" userId="S::laila.barakat@crs.org::38dd8330-1a05-4660-8777-0dccc569f5cd" providerId="AD" clId="Web-{AF5845E2-D304-AD27-2520-67290AAEACCD}"/>
    <pc:docChg chg="addSld delSld modSld">
      <pc:chgData name="Barakat, Laila" userId="S::laila.barakat@crs.org::38dd8330-1a05-4660-8777-0dccc569f5cd" providerId="AD" clId="Web-{AF5845E2-D304-AD27-2520-67290AAEACCD}" dt="2025-09-24T14:46:30.522" v="1273" actId="20577"/>
      <pc:docMkLst>
        <pc:docMk/>
      </pc:docMkLst>
      <pc:sldChg chg="addSp delSp modSp">
        <pc:chgData name="Barakat, Laila" userId="S::laila.barakat@crs.org::38dd8330-1a05-4660-8777-0dccc569f5cd" providerId="AD" clId="Web-{AF5845E2-D304-AD27-2520-67290AAEACCD}" dt="2025-09-24T14:30:58.307" v="1254" actId="1076"/>
        <pc:sldMkLst>
          <pc:docMk/>
          <pc:sldMk cId="2288599192" sldId="257"/>
        </pc:sldMkLst>
        <pc:spChg chg="add mod">
          <ac:chgData name="Barakat, Laila" userId="S::laila.barakat@crs.org::38dd8330-1a05-4660-8777-0dccc569f5cd" providerId="AD" clId="Web-{AF5845E2-D304-AD27-2520-67290AAEACCD}" dt="2025-09-24T14:24:27.521" v="1218" actId="20577"/>
          <ac:spMkLst>
            <pc:docMk/>
            <pc:sldMk cId="2288599192" sldId="257"/>
            <ac:spMk id="14" creationId="{914959E9-0033-212D-25D9-8C4BA52E125C}"/>
          </ac:spMkLst>
        </pc:spChg>
        <pc:spChg chg="add">
          <ac:chgData name="Barakat, Laila" userId="S::laila.barakat@crs.org::38dd8330-1a05-4660-8777-0dccc569f5cd" providerId="AD" clId="Web-{AF5845E2-D304-AD27-2520-67290AAEACCD}" dt="2025-09-24T11:43:09.568" v="430"/>
          <ac:spMkLst>
            <pc:docMk/>
            <pc:sldMk cId="2288599192" sldId="257"/>
            <ac:spMk id="20" creationId="{6639B7F9-15B6-94A7-67A5-E27DA8C6012B}"/>
          </ac:spMkLst>
        </pc:spChg>
        <pc:spChg chg="add mod">
          <ac:chgData name="Barakat, Laila" userId="S::laila.barakat@crs.org::38dd8330-1a05-4660-8777-0dccc569f5cd" providerId="AD" clId="Web-{AF5845E2-D304-AD27-2520-67290AAEACCD}" dt="2025-09-24T14:30:58.307" v="1254" actId="1076"/>
          <ac:spMkLst>
            <pc:docMk/>
            <pc:sldMk cId="2288599192" sldId="257"/>
            <ac:spMk id="22" creationId="{8384FB10-8E3E-0E11-75E4-326FEDC78E51}"/>
          </ac:spMkLst>
        </pc:spChg>
        <pc:spChg chg="add mod">
          <ac:chgData name="Barakat, Laila" userId="S::laila.barakat@crs.org::38dd8330-1a05-4660-8777-0dccc569f5cd" providerId="AD" clId="Web-{AF5845E2-D304-AD27-2520-67290AAEACCD}" dt="2025-09-24T11:43:54.318" v="438" actId="1076"/>
          <ac:spMkLst>
            <pc:docMk/>
            <pc:sldMk cId="2288599192" sldId="257"/>
            <ac:spMk id="23" creationId="{A64B0541-AC89-517B-3C31-F757FEA385D0}"/>
          </ac:spMkLst>
        </pc:spChg>
        <pc:spChg chg="mod">
          <ac:chgData name="Barakat, Laila" userId="S::laila.barakat@crs.org::38dd8330-1a05-4660-8777-0dccc569f5cd" providerId="AD" clId="Web-{AF5845E2-D304-AD27-2520-67290AAEACCD}" dt="2025-09-24T14:16:10.638" v="1177" actId="1076"/>
          <ac:spMkLst>
            <pc:docMk/>
            <pc:sldMk cId="2288599192" sldId="257"/>
            <ac:spMk id="44" creationId="{1829B7D1-AA1A-8DB5-5DA7-C57467A16C9B}"/>
          </ac:spMkLst>
        </pc:spChg>
        <pc:spChg chg="mod">
          <ac:chgData name="Barakat, Laila" userId="S::laila.barakat@crs.org::38dd8330-1a05-4660-8777-0dccc569f5cd" providerId="AD" clId="Web-{AF5845E2-D304-AD27-2520-67290AAEACCD}" dt="2025-09-24T14:15:57.137" v="1176" actId="14100"/>
          <ac:spMkLst>
            <pc:docMk/>
            <pc:sldMk cId="2288599192" sldId="257"/>
            <ac:spMk id="97" creationId="{5C11F1E3-51C0-B9E5-BE1B-1C40084E5896}"/>
          </ac:spMkLst>
        </pc:spChg>
        <pc:grpChg chg="mod">
          <ac:chgData name="Barakat, Laila" userId="S::laila.barakat@crs.org::38dd8330-1a05-4660-8777-0dccc569f5cd" providerId="AD" clId="Web-{AF5845E2-D304-AD27-2520-67290AAEACCD}" dt="2025-09-24T14:16:16.669" v="1178" actId="1076"/>
          <ac:grpSpMkLst>
            <pc:docMk/>
            <pc:sldMk cId="2288599192" sldId="257"/>
            <ac:grpSpMk id="37" creationId="{408434F4-11B1-D10C-8397-E27B5A470F72}"/>
          </ac:grpSpMkLst>
        </pc:grpChg>
        <pc:cxnChg chg="mod">
          <ac:chgData name="Barakat, Laila" userId="S::laila.barakat@crs.org::38dd8330-1a05-4660-8777-0dccc569f5cd" providerId="AD" clId="Web-{AF5845E2-D304-AD27-2520-67290AAEACCD}" dt="2025-09-24T14:16:26.185" v="1180" actId="14100"/>
          <ac:cxnSpMkLst>
            <pc:docMk/>
            <pc:sldMk cId="2288599192" sldId="257"/>
            <ac:cxnSpMk id="85" creationId="{223ABC58-84DF-7D1D-9B44-10546911E152}"/>
          </ac:cxnSpMkLst>
        </pc:cxnChg>
      </pc:sldChg>
      <pc:sldChg chg="addSp delSp modSp">
        <pc:chgData name="Barakat, Laila" userId="S::laila.barakat@crs.org::38dd8330-1a05-4660-8777-0dccc569f5cd" providerId="AD" clId="Web-{AF5845E2-D304-AD27-2520-67290AAEACCD}" dt="2025-09-24T14:25:29.523" v="1225" actId="20577"/>
        <pc:sldMkLst>
          <pc:docMk/>
          <pc:sldMk cId="2389939418" sldId="258"/>
        </pc:sldMkLst>
        <pc:spChg chg="mod">
          <ac:chgData name="Barakat, Laila" userId="S::laila.barakat@crs.org::38dd8330-1a05-4660-8777-0dccc569f5cd" providerId="AD" clId="Web-{AF5845E2-D304-AD27-2520-67290AAEACCD}" dt="2025-09-24T14:16:39.513" v="1182" actId="1076"/>
          <ac:spMkLst>
            <pc:docMk/>
            <pc:sldMk cId="2389939418" sldId="258"/>
            <ac:spMk id="24" creationId="{8C80239C-B622-0FC1-BB3A-DF7B6F67CE53}"/>
          </ac:spMkLst>
        </pc:spChg>
        <pc:spChg chg="add mod">
          <ac:chgData name="Barakat, Laila" userId="S::laila.barakat@crs.org::38dd8330-1a05-4660-8777-0dccc569f5cd" providerId="AD" clId="Web-{AF5845E2-D304-AD27-2520-67290AAEACCD}" dt="2025-09-24T14:25:29.523" v="1225" actId="20577"/>
          <ac:spMkLst>
            <pc:docMk/>
            <pc:sldMk cId="2389939418" sldId="258"/>
            <ac:spMk id="35" creationId="{F7CF1C7A-92CB-EF11-5C2F-F9FD952CAB3A}"/>
          </ac:spMkLst>
        </pc:spChg>
        <pc:spChg chg="add">
          <ac:chgData name="Barakat, Laila" userId="S::laila.barakat@crs.org::38dd8330-1a05-4660-8777-0dccc569f5cd" providerId="AD" clId="Web-{AF5845E2-D304-AD27-2520-67290AAEACCD}" dt="2025-09-24T11:45:12.428" v="456"/>
          <ac:spMkLst>
            <pc:docMk/>
            <pc:sldMk cId="2389939418" sldId="258"/>
            <ac:spMk id="41" creationId="{BBFC8F4D-4101-1EDC-EEE2-0ACA49B983F0}"/>
          </ac:spMkLst>
        </pc:spChg>
        <pc:spChg chg="add del mod">
          <ac:chgData name="Barakat, Laila" userId="S::laila.barakat@crs.org::38dd8330-1a05-4660-8777-0dccc569f5cd" providerId="AD" clId="Web-{AF5845E2-D304-AD27-2520-67290AAEACCD}" dt="2025-09-24T14:25:10.131" v="1223" actId="20577"/>
          <ac:spMkLst>
            <pc:docMk/>
            <pc:sldMk cId="2389939418" sldId="258"/>
            <ac:spMk id="43" creationId="{44251DD6-8F2B-1361-5E08-7155F05B46D9}"/>
          </ac:spMkLst>
        </pc:spChg>
        <pc:spChg chg="add">
          <ac:chgData name="Barakat, Laila" userId="S::laila.barakat@crs.org::38dd8330-1a05-4660-8777-0dccc569f5cd" providerId="AD" clId="Web-{AF5845E2-D304-AD27-2520-67290AAEACCD}" dt="2025-09-24T11:45:12.584" v="458"/>
          <ac:spMkLst>
            <pc:docMk/>
            <pc:sldMk cId="2389939418" sldId="258"/>
            <ac:spMk id="45" creationId="{71406B0C-7E7D-5E85-2F61-A640C60A5DEE}"/>
          </ac:spMkLst>
        </pc:spChg>
        <pc:grpChg chg="mod">
          <ac:chgData name="Barakat, Laila" userId="S::laila.barakat@crs.org::38dd8330-1a05-4660-8777-0dccc569f5cd" providerId="AD" clId="Web-{AF5845E2-D304-AD27-2520-67290AAEACCD}" dt="2025-09-24T14:16:39.467" v="1181" actId="1076"/>
          <ac:grpSpMkLst>
            <pc:docMk/>
            <pc:sldMk cId="2389939418" sldId="258"/>
            <ac:grpSpMk id="15" creationId="{71CBDA48-D9F2-ED0D-2632-3A9F16614679}"/>
          </ac:grpSpMkLst>
        </pc:grpChg>
      </pc:sldChg>
      <pc:sldChg chg="addSp delSp modSp">
        <pc:chgData name="Barakat, Laila" userId="S::laila.barakat@crs.org::38dd8330-1a05-4660-8777-0dccc569f5cd" providerId="AD" clId="Web-{AF5845E2-D304-AD27-2520-67290AAEACCD}" dt="2025-09-24T14:46:30.522" v="1273" actId="20577"/>
        <pc:sldMkLst>
          <pc:docMk/>
          <pc:sldMk cId="3608873312" sldId="259"/>
        </pc:sldMkLst>
        <pc:spChg chg="add mod">
          <ac:chgData name="Barakat, Laila" userId="S::laila.barakat@crs.org::38dd8330-1a05-4660-8777-0dccc569f5cd" providerId="AD" clId="Web-{AF5845E2-D304-AD27-2520-67290AAEACCD}" dt="2025-09-24T13:53:07.326" v="956" actId="1076"/>
          <ac:spMkLst>
            <pc:docMk/>
            <pc:sldMk cId="3608873312" sldId="259"/>
            <ac:spMk id="2" creationId="{F343AF6C-6BB4-A239-33E2-26208B11CCD5}"/>
          </ac:spMkLst>
        </pc:spChg>
        <pc:spChg chg="add mod">
          <ac:chgData name="Barakat, Laila" userId="S::laila.barakat@crs.org::38dd8330-1a05-4660-8777-0dccc569f5cd" providerId="AD" clId="Web-{AF5845E2-D304-AD27-2520-67290AAEACCD}" dt="2025-09-24T13:53:07.811" v="957" actId="1076"/>
          <ac:spMkLst>
            <pc:docMk/>
            <pc:sldMk cId="3608873312" sldId="259"/>
            <ac:spMk id="3" creationId="{D2C31F79-4133-DB82-6D1C-69293F466FD0}"/>
          </ac:spMkLst>
        </pc:spChg>
        <pc:spChg chg="mod">
          <ac:chgData name="Barakat, Laila" userId="S::laila.barakat@crs.org::38dd8330-1a05-4660-8777-0dccc569f5cd" providerId="AD" clId="Web-{AF5845E2-D304-AD27-2520-67290AAEACCD}" dt="2025-09-24T14:46:30.522" v="1273" actId="20577"/>
          <ac:spMkLst>
            <pc:docMk/>
            <pc:sldMk cId="3608873312" sldId="259"/>
            <ac:spMk id="11" creationId="{3B70F8B1-5EE1-05F3-6C4A-9F495195381B}"/>
          </ac:spMkLst>
        </pc:spChg>
        <pc:spChg chg="add mod">
          <ac:chgData name="Barakat, Laila" userId="S::laila.barakat@crs.org::38dd8330-1a05-4660-8777-0dccc569f5cd" providerId="AD" clId="Web-{AF5845E2-D304-AD27-2520-67290AAEACCD}" dt="2025-09-24T13:53:08.358" v="958" actId="1076"/>
          <ac:spMkLst>
            <pc:docMk/>
            <pc:sldMk cId="3608873312" sldId="259"/>
            <ac:spMk id="12" creationId="{F0B7C74D-544B-9AF6-2CE9-30B3ED55EDD8}"/>
          </ac:spMkLst>
        </pc:spChg>
        <pc:spChg chg="add mod">
          <ac:chgData name="Barakat, Laila" userId="S::laila.barakat@crs.org::38dd8330-1a05-4660-8777-0dccc569f5cd" providerId="AD" clId="Web-{AF5845E2-D304-AD27-2520-67290AAEACCD}" dt="2025-09-24T13:53:08.967" v="959" actId="1076"/>
          <ac:spMkLst>
            <pc:docMk/>
            <pc:sldMk cId="3608873312" sldId="259"/>
            <ac:spMk id="13" creationId="{CD9C54A0-49B9-B16D-CE62-C5922AF6BED2}"/>
          </ac:spMkLst>
        </pc:spChg>
        <pc:spChg chg="add mod">
          <ac:chgData name="Barakat, Laila" userId="S::laila.barakat@crs.org::38dd8330-1a05-4660-8777-0dccc569f5cd" providerId="AD" clId="Web-{AF5845E2-D304-AD27-2520-67290AAEACCD}" dt="2025-09-24T13:53:09.467" v="960" actId="1076"/>
          <ac:spMkLst>
            <pc:docMk/>
            <pc:sldMk cId="3608873312" sldId="259"/>
            <ac:spMk id="14" creationId="{1AACB07F-6A95-DDF7-E0A6-7DC240026FAE}"/>
          </ac:spMkLst>
        </pc:spChg>
        <pc:spChg chg="add mod">
          <ac:chgData name="Barakat, Laila" userId="S::laila.barakat@crs.org::38dd8330-1a05-4660-8777-0dccc569f5cd" providerId="AD" clId="Web-{AF5845E2-D304-AD27-2520-67290AAEACCD}" dt="2025-09-24T14:03:55.423" v="1116" actId="1076"/>
          <ac:spMkLst>
            <pc:docMk/>
            <pc:sldMk cId="3608873312" sldId="259"/>
            <ac:spMk id="17" creationId="{B4AE399C-4AE4-26C2-DA65-28E85D9D86CE}"/>
          </ac:spMkLst>
        </pc:spChg>
        <pc:spChg chg="add mod">
          <ac:chgData name="Barakat, Laila" userId="S::laila.barakat@crs.org::38dd8330-1a05-4660-8777-0dccc569f5cd" providerId="AD" clId="Web-{AF5845E2-D304-AD27-2520-67290AAEACCD}" dt="2025-09-24T13:53:10.530" v="962" actId="1076"/>
          <ac:spMkLst>
            <pc:docMk/>
            <pc:sldMk cId="3608873312" sldId="259"/>
            <ac:spMk id="18" creationId="{4CA62C63-B37A-4E3C-B9BD-3009C390C9AA}"/>
          </ac:spMkLst>
        </pc:spChg>
        <pc:spChg chg="mod">
          <ac:chgData name="Barakat, Laila" userId="S::laila.barakat@crs.org::38dd8330-1a05-4660-8777-0dccc569f5cd" providerId="AD" clId="Web-{AF5845E2-D304-AD27-2520-67290AAEACCD}" dt="2025-09-24T14:03:50.783" v="1108" actId="1076"/>
          <ac:spMkLst>
            <pc:docMk/>
            <pc:sldMk cId="3608873312" sldId="259"/>
            <ac:spMk id="19" creationId="{F369D38E-6428-A22C-E3BC-2FC8B9589F8D}"/>
          </ac:spMkLst>
        </pc:spChg>
        <pc:spChg chg="add mod">
          <ac:chgData name="Barakat, Laila" userId="S::laila.barakat@crs.org::38dd8330-1a05-4660-8777-0dccc569f5cd" providerId="AD" clId="Web-{AF5845E2-D304-AD27-2520-67290AAEACCD}" dt="2025-09-24T13:46:37.297" v="816" actId="20577"/>
          <ac:spMkLst>
            <pc:docMk/>
            <pc:sldMk cId="3608873312" sldId="259"/>
            <ac:spMk id="21" creationId="{A2439DC3-E1A9-4FB6-77A3-CEA573B086DF}"/>
          </ac:spMkLst>
        </pc:spChg>
        <pc:spChg chg="add mod">
          <ac:chgData name="Barakat, Laila" userId="S::laila.barakat@crs.org::38dd8330-1a05-4660-8777-0dccc569f5cd" providerId="AD" clId="Web-{AF5845E2-D304-AD27-2520-67290AAEACCD}" dt="2025-09-24T14:12:37.147" v="1152" actId="20577"/>
          <ac:spMkLst>
            <pc:docMk/>
            <pc:sldMk cId="3608873312" sldId="259"/>
            <ac:spMk id="23" creationId="{F466D14F-2BDC-63C6-7FF0-DC1F535FB303}"/>
          </ac:spMkLst>
        </pc:spChg>
        <pc:spChg chg="mod">
          <ac:chgData name="Barakat, Laila" userId="S::laila.barakat@crs.org::38dd8330-1a05-4660-8777-0dccc569f5cd" providerId="AD" clId="Web-{AF5845E2-D304-AD27-2520-67290AAEACCD}" dt="2025-09-24T14:03:52.095" v="1110" actId="1076"/>
          <ac:spMkLst>
            <pc:docMk/>
            <pc:sldMk cId="3608873312" sldId="259"/>
            <ac:spMk id="34" creationId="{C5419D88-7262-D3FC-F1B2-66423D624993}"/>
          </ac:spMkLst>
        </pc:spChg>
        <pc:spChg chg="mod">
          <ac:chgData name="Barakat, Laila" userId="S::laila.barakat@crs.org::38dd8330-1a05-4660-8777-0dccc569f5cd" providerId="AD" clId="Web-{AF5845E2-D304-AD27-2520-67290AAEACCD}" dt="2025-09-24T14:13:00.398" v="1157" actId="20577"/>
          <ac:spMkLst>
            <pc:docMk/>
            <pc:sldMk cId="3608873312" sldId="259"/>
            <ac:spMk id="35" creationId="{45829FFB-4152-035D-835E-6FC4832EFB22}"/>
          </ac:spMkLst>
        </pc:spChg>
        <pc:spChg chg="mod">
          <ac:chgData name="Barakat, Laila" userId="S::laila.barakat@crs.org::38dd8330-1a05-4660-8777-0dccc569f5cd" providerId="AD" clId="Web-{AF5845E2-D304-AD27-2520-67290AAEACCD}" dt="2025-09-24T13:52:58.888" v="940" actId="1076"/>
          <ac:spMkLst>
            <pc:docMk/>
            <pc:sldMk cId="3608873312" sldId="259"/>
            <ac:spMk id="36" creationId="{9E52DA7F-5EF9-302A-56B5-1BB0A3B47FC5}"/>
          </ac:spMkLst>
        </pc:spChg>
        <pc:spChg chg="mod">
          <ac:chgData name="Barakat, Laila" userId="S::laila.barakat@crs.org::38dd8330-1a05-4660-8777-0dccc569f5cd" providerId="AD" clId="Web-{AF5845E2-D304-AD27-2520-67290AAEACCD}" dt="2025-09-24T14:12:54.491" v="1156" actId="20577"/>
          <ac:spMkLst>
            <pc:docMk/>
            <pc:sldMk cId="3608873312" sldId="259"/>
            <ac:spMk id="39" creationId="{A9FD2843-76E7-C7EB-7483-EA181F728B6E}"/>
          </ac:spMkLst>
        </pc:spChg>
        <pc:spChg chg="mod">
          <ac:chgData name="Barakat, Laila" userId="S::laila.barakat@crs.org::38dd8330-1a05-4660-8777-0dccc569f5cd" providerId="AD" clId="Web-{AF5845E2-D304-AD27-2520-67290AAEACCD}" dt="2025-09-24T14:03:53.252" v="1112" actId="1076"/>
          <ac:spMkLst>
            <pc:docMk/>
            <pc:sldMk cId="3608873312" sldId="259"/>
            <ac:spMk id="40" creationId="{B8337532-E250-FD3B-4FD7-3597FB9A9011}"/>
          </ac:spMkLst>
        </pc:spChg>
        <pc:spChg chg="mod">
          <ac:chgData name="Barakat, Laila" userId="S::laila.barakat@crs.org::38dd8330-1a05-4660-8777-0dccc569f5cd" providerId="AD" clId="Web-{AF5845E2-D304-AD27-2520-67290AAEACCD}" dt="2025-09-24T14:12:47.694" v="1154" actId="20577"/>
          <ac:spMkLst>
            <pc:docMk/>
            <pc:sldMk cId="3608873312" sldId="259"/>
            <ac:spMk id="43" creationId="{B891A2FE-2292-7D65-2D46-B9277508EE1A}"/>
          </ac:spMkLst>
        </pc:spChg>
        <pc:spChg chg="add mod">
          <ac:chgData name="Barakat, Laila" userId="S::laila.barakat@crs.org::38dd8330-1a05-4660-8777-0dccc569f5cd" providerId="AD" clId="Web-{AF5845E2-D304-AD27-2520-67290AAEACCD}" dt="2025-09-24T13:47:03.017" v="825" actId="14100"/>
          <ac:spMkLst>
            <pc:docMk/>
            <pc:sldMk cId="3608873312" sldId="259"/>
            <ac:spMk id="48" creationId="{A4D6E13F-AE4E-B13D-D602-0D7C9D05D68D}"/>
          </ac:spMkLst>
        </pc:spChg>
        <pc:spChg chg="add mod">
          <ac:chgData name="Barakat, Laila" userId="S::laila.barakat@crs.org::38dd8330-1a05-4660-8777-0dccc569f5cd" providerId="AD" clId="Web-{AF5845E2-D304-AD27-2520-67290AAEACCD}" dt="2025-09-24T13:48:23.846" v="849" actId="14100"/>
          <ac:spMkLst>
            <pc:docMk/>
            <pc:sldMk cId="3608873312" sldId="259"/>
            <ac:spMk id="49" creationId="{0A1E66DD-0F33-0A93-B3C5-640A59C13BAB}"/>
          </ac:spMkLst>
        </pc:spChg>
        <pc:spChg chg="mod">
          <ac:chgData name="Barakat, Laila" userId="S::laila.barakat@crs.org::38dd8330-1a05-4660-8777-0dccc569f5cd" providerId="AD" clId="Web-{AF5845E2-D304-AD27-2520-67290AAEACCD}" dt="2025-09-24T14:03:36.767" v="1107" actId="1076"/>
          <ac:spMkLst>
            <pc:docMk/>
            <pc:sldMk cId="3608873312" sldId="259"/>
            <ac:spMk id="52" creationId="{7DD34145-DE6E-2649-D43C-F728FD7E2B62}"/>
          </ac:spMkLst>
        </pc:spChg>
        <pc:spChg chg="add mod">
          <ac:chgData name="Barakat, Laila" userId="S::laila.barakat@crs.org::38dd8330-1a05-4660-8777-0dccc569f5cd" providerId="AD" clId="Web-{AF5845E2-D304-AD27-2520-67290AAEACCD}" dt="2025-09-24T13:48:33.471" v="852" actId="20577"/>
          <ac:spMkLst>
            <pc:docMk/>
            <pc:sldMk cId="3608873312" sldId="259"/>
            <ac:spMk id="54" creationId="{FB272D9A-6D18-1D94-10DE-D48EC39AB522}"/>
          </ac:spMkLst>
        </pc:spChg>
        <pc:spChg chg="add mod">
          <ac:chgData name="Barakat, Laila" userId="S::laila.barakat@crs.org::38dd8330-1a05-4660-8777-0dccc569f5cd" providerId="AD" clId="Web-{AF5845E2-D304-AD27-2520-67290AAEACCD}" dt="2025-09-24T13:49:47.128" v="882" actId="20577"/>
          <ac:spMkLst>
            <pc:docMk/>
            <pc:sldMk cId="3608873312" sldId="259"/>
            <ac:spMk id="57" creationId="{3E9EC104-A556-2BF3-A081-DB3305CA667B}"/>
          </ac:spMkLst>
        </pc:spChg>
        <pc:spChg chg="add mod">
          <ac:chgData name="Barakat, Laila" userId="S::laila.barakat@crs.org::38dd8330-1a05-4660-8777-0dccc569f5cd" providerId="AD" clId="Web-{AF5845E2-D304-AD27-2520-67290AAEACCD}" dt="2025-09-24T13:50:08.206" v="890" actId="14100"/>
          <ac:spMkLst>
            <pc:docMk/>
            <pc:sldMk cId="3608873312" sldId="259"/>
            <ac:spMk id="61" creationId="{53BB2C52-ACFC-F8CE-5524-0C2C6D2EC973}"/>
          </ac:spMkLst>
        </pc:spChg>
        <pc:spChg chg="add mod">
          <ac:chgData name="Barakat, Laila" userId="S::laila.barakat@crs.org::38dd8330-1a05-4660-8777-0dccc569f5cd" providerId="AD" clId="Web-{AF5845E2-D304-AD27-2520-67290AAEACCD}" dt="2025-09-24T13:52:01.025" v="914" actId="20577"/>
          <ac:spMkLst>
            <pc:docMk/>
            <pc:sldMk cId="3608873312" sldId="259"/>
            <ac:spMk id="62" creationId="{4CA50D32-F517-0510-DF84-7921D5F8082E}"/>
          </ac:spMkLst>
        </pc:spChg>
        <pc:spChg chg="mod">
          <ac:chgData name="Barakat, Laila" userId="S::laila.barakat@crs.org::38dd8330-1a05-4660-8777-0dccc569f5cd" providerId="AD" clId="Web-{AF5845E2-D304-AD27-2520-67290AAEACCD}" dt="2025-09-24T13:53:03.670" v="949" actId="1076"/>
          <ac:spMkLst>
            <pc:docMk/>
            <pc:sldMk cId="3608873312" sldId="259"/>
            <ac:spMk id="70" creationId="{519ED447-2CD1-1BD8-7E0C-F3FE296277B1}"/>
          </ac:spMkLst>
        </pc:spChg>
        <pc:spChg chg="add mod">
          <ac:chgData name="Barakat, Laila" userId="S::laila.barakat@crs.org::38dd8330-1a05-4660-8777-0dccc569f5cd" providerId="AD" clId="Web-{AF5845E2-D304-AD27-2520-67290AAEACCD}" dt="2025-09-24T13:51:29.491" v="906" actId="20577"/>
          <ac:spMkLst>
            <pc:docMk/>
            <pc:sldMk cId="3608873312" sldId="259"/>
            <ac:spMk id="71" creationId="{F1B567BC-CFC4-8375-540B-A125E54D1999}"/>
          </ac:spMkLst>
        </pc:spChg>
        <pc:spChg chg="mod">
          <ac:chgData name="Barakat, Laila" userId="S::laila.barakat@crs.org::38dd8330-1a05-4660-8777-0dccc569f5cd" providerId="AD" clId="Web-{AF5845E2-D304-AD27-2520-67290AAEACCD}" dt="2025-09-24T14:13:06.914" v="1159" actId="20577"/>
          <ac:spMkLst>
            <pc:docMk/>
            <pc:sldMk cId="3608873312" sldId="259"/>
            <ac:spMk id="72" creationId="{28FF8D69-24BC-93F1-93D5-8995D26B388F}"/>
          </ac:spMkLst>
        </pc:spChg>
        <pc:spChg chg="add mod">
          <ac:chgData name="Barakat, Laila" userId="S::laila.barakat@crs.org::38dd8330-1a05-4660-8777-0dccc569f5cd" providerId="AD" clId="Web-{AF5845E2-D304-AD27-2520-67290AAEACCD}" dt="2025-09-24T13:57:40.900" v="1009" actId="20577"/>
          <ac:spMkLst>
            <pc:docMk/>
            <pc:sldMk cId="3608873312" sldId="259"/>
            <ac:spMk id="89" creationId="{5D57BF14-E8E3-C232-795A-7082CC4CC179}"/>
          </ac:spMkLst>
        </pc:spChg>
        <pc:spChg chg="add mod">
          <ac:chgData name="Barakat, Laila" userId="S::laila.barakat@crs.org::38dd8330-1a05-4660-8777-0dccc569f5cd" providerId="AD" clId="Web-{AF5845E2-D304-AD27-2520-67290AAEACCD}" dt="2025-09-24T13:57:31.775" v="1007" actId="20577"/>
          <ac:spMkLst>
            <pc:docMk/>
            <pc:sldMk cId="3608873312" sldId="259"/>
            <ac:spMk id="93" creationId="{98730DFB-F72A-B8A1-ABE7-2DB1FB45D812}"/>
          </ac:spMkLst>
        </pc:spChg>
        <pc:spChg chg="add mod">
          <ac:chgData name="Barakat, Laila" userId="S::laila.barakat@crs.org::38dd8330-1a05-4660-8777-0dccc569f5cd" providerId="AD" clId="Web-{AF5845E2-D304-AD27-2520-67290AAEACCD}" dt="2025-09-24T14:01:04.764" v="1082" actId="1076"/>
          <ac:spMkLst>
            <pc:docMk/>
            <pc:sldMk cId="3608873312" sldId="259"/>
            <ac:spMk id="94" creationId="{7AE3C63A-CFBE-B764-9C30-500B57857F56}"/>
          </ac:spMkLst>
        </pc:spChg>
        <pc:spChg chg="add mod">
          <ac:chgData name="Barakat, Laila" userId="S::laila.barakat@crs.org::38dd8330-1a05-4660-8777-0dccc569f5cd" providerId="AD" clId="Web-{AF5845E2-D304-AD27-2520-67290AAEACCD}" dt="2025-09-24T14:16:51.139" v="1184" actId="20577"/>
          <ac:spMkLst>
            <pc:docMk/>
            <pc:sldMk cId="3608873312" sldId="259"/>
            <ac:spMk id="96" creationId="{0FF4A128-DB12-1860-70CD-6D456048B5FD}"/>
          </ac:spMkLst>
        </pc:spChg>
        <pc:spChg chg="add del mod">
          <ac:chgData name="Barakat, Laila" userId="S::laila.barakat@crs.org::38dd8330-1a05-4660-8777-0dccc569f5cd" providerId="AD" clId="Web-{AF5845E2-D304-AD27-2520-67290AAEACCD}" dt="2025-09-24T14:01:15.343" v="1092" actId="20577"/>
          <ac:spMkLst>
            <pc:docMk/>
            <pc:sldMk cId="3608873312" sldId="259"/>
            <ac:spMk id="98" creationId="{CF175394-15CC-2EF7-6C39-7D5D169C43B1}"/>
          </ac:spMkLst>
        </pc:spChg>
        <pc:spChg chg="add mod">
          <ac:chgData name="Barakat, Laila" userId="S::laila.barakat@crs.org::38dd8330-1a05-4660-8777-0dccc569f5cd" providerId="AD" clId="Web-{AF5845E2-D304-AD27-2520-67290AAEACCD}" dt="2025-09-24T14:00:13.545" v="1069"/>
          <ac:spMkLst>
            <pc:docMk/>
            <pc:sldMk cId="3608873312" sldId="259"/>
            <ac:spMk id="100" creationId="{E459375D-0389-D796-72AC-7A4C9D5EE22A}"/>
          </ac:spMkLst>
        </pc:spChg>
        <pc:spChg chg="add mod">
          <ac:chgData name="Barakat, Laila" userId="S::laila.barakat@crs.org::38dd8330-1a05-4660-8777-0dccc569f5cd" providerId="AD" clId="Web-{AF5845E2-D304-AD27-2520-67290AAEACCD}" dt="2025-09-24T14:28:00.018" v="1229" actId="20577"/>
          <ac:spMkLst>
            <pc:docMk/>
            <pc:sldMk cId="3608873312" sldId="259"/>
            <ac:spMk id="105" creationId="{CBE723E4-D17F-B75C-C62A-0CE2808B9068}"/>
          </ac:spMkLst>
        </pc:spChg>
        <pc:spChg chg="add">
          <ac:chgData name="Barakat, Laila" userId="S::laila.barakat@crs.org::38dd8330-1a05-4660-8777-0dccc569f5cd" providerId="AD" clId="Web-{AF5845E2-D304-AD27-2520-67290AAEACCD}" dt="2025-09-24T14:04:54.252" v="1122"/>
          <ac:spMkLst>
            <pc:docMk/>
            <pc:sldMk cId="3608873312" sldId="259"/>
            <ac:spMk id="107" creationId="{88BE3383-9F5E-4334-B57C-8AB7DCBF51B2}"/>
          </ac:spMkLst>
        </pc:spChg>
        <pc:spChg chg="add mod">
          <ac:chgData name="Barakat, Laila" userId="S::laila.barakat@crs.org::38dd8330-1a05-4660-8777-0dccc569f5cd" providerId="AD" clId="Web-{AF5845E2-D304-AD27-2520-67290AAEACCD}" dt="2025-09-24T14:30:46.510" v="1253" actId="1076"/>
          <ac:spMkLst>
            <pc:docMk/>
            <pc:sldMk cId="3608873312" sldId="259"/>
            <ac:spMk id="109" creationId="{A2F01A5F-0A63-CF4B-275C-046251D18B22}"/>
          </ac:spMkLst>
        </pc:spChg>
        <pc:spChg chg="add">
          <ac:chgData name="Barakat, Laila" userId="S::laila.barakat@crs.org::38dd8330-1a05-4660-8777-0dccc569f5cd" providerId="AD" clId="Web-{AF5845E2-D304-AD27-2520-67290AAEACCD}" dt="2025-09-24T14:04:55.284" v="1124"/>
          <ac:spMkLst>
            <pc:docMk/>
            <pc:sldMk cId="3608873312" sldId="259"/>
            <ac:spMk id="111" creationId="{481B113B-7D7C-D588-D9A0-27A431CD4E60}"/>
          </ac:spMkLst>
        </pc:spChg>
        <pc:spChg chg="add mod">
          <ac:chgData name="Barakat, Laila" userId="S::laila.barakat@crs.org::38dd8330-1a05-4660-8777-0dccc569f5cd" providerId="AD" clId="Web-{AF5845E2-D304-AD27-2520-67290AAEACCD}" dt="2025-09-24T14:13:03.445" v="1158" actId="20577"/>
          <ac:spMkLst>
            <pc:docMk/>
            <pc:sldMk cId="3608873312" sldId="259"/>
            <ac:spMk id="112" creationId="{306D24D2-0ECA-8D8E-879D-0D1960EAC560}"/>
          </ac:spMkLst>
        </pc:spChg>
        <pc:spChg chg="add mod">
          <ac:chgData name="Barakat, Laila" userId="S::laila.barakat@crs.org::38dd8330-1a05-4660-8777-0dccc569f5cd" providerId="AD" clId="Web-{AF5845E2-D304-AD27-2520-67290AAEACCD}" dt="2025-09-24T14:12:51.022" v="1155" actId="20577"/>
          <ac:spMkLst>
            <pc:docMk/>
            <pc:sldMk cId="3608873312" sldId="259"/>
            <ac:spMk id="113" creationId="{D4AECC70-2669-F83F-8080-F195DDAB8296}"/>
          </ac:spMkLst>
        </pc:spChg>
        <pc:spChg chg="add mod">
          <ac:chgData name="Barakat, Laila" userId="S::laila.barakat@crs.org::38dd8330-1a05-4660-8777-0dccc569f5cd" providerId="AD" clId="Web-{AF5845E2-D304-AD27-2520-67290AAEACCD}" dt="2025-09-24T14:12:41.913" v="1153" actId="20577"/>
          <ac:spMkLst>
            <pc:docMk/>
            <pc:sldMk cId="3608873312" sldId="259"/>
            <ac:spMk id="114" creationId="{36F85A3F-E51F-3912-B3A6-1A616AA5791C}"/>
          </ac:spMkLst>
        </pc:spChg>
        <pc:spChg chg="add mod">
          <ac:chgData name="Barakat, Laila" userId="S::laila.barakat@crs.org::38dd8330-1a05-4660-8777-0dccc569f5cd" providerId="AD" clId="Web-{AF5845E2-D304-AD27-2520-67290AAEACCD}" dt="2025-09-24T14:13:48.915" v="1166" actId="1076"/>
          <ac:spMkLst>
            <pc:docMk/>
            <pc:sldMk cId="3608873312" sldId="259"/>
            <ac:spMk id="115" creationId="{8E5561E8-20D9-6BDC-4749-A9CCF39DDF72}"/>
          </ac:spMkLst>
        </pc:spChg>
        <pc:spChg chg="add mod">
          <ac:chgData name="Barakat, Laila" userId="S::laila.barakat@crs.org::38dd8330-1a05-4660-8777-0dccc569f5cd" providerId="AD" clId="Web-{AF5845E2-D304-AD27-2520-67290AAEACCD}" dt="2025-09-24T14:14:16.807" v="1172" actId="1076"/>
          <ac:spMkLst>
            <pc:docMk/>
            <pc:sldMk cId="3608873312" sldId="259"/>
            <ac:spMk id="116" creationId="{B2CECE75-A3CF-061D-9FAB-2EF03665CBBF}"/>
          </ac:spMkLst>
        </pc:spChg>
        <pc:spChg chg="add mod">
          <ac:chgData name="Barakat, Laila" userId="S::laila.barakat@crs.org::38dd8330-1a05-4660-8777-0dccc569f5cd" providerId="AD" clId="Web-{AF5845E2-D304-AD27-2520-67290AAEACCD}" dt="2025-09-24T14:14:10.463" v="1171" actId="1076"/>
          <ac:spMkLst>
            <pc:docMk/>
            <pc:sldMk cId="3608873312" sldId="259"/>
            <ac:spMk id="117" creationId="{8A6E4F2F-1244-5DE9-1C38-A96223B9BCBF}"/>
          </ac:spMkLst>
        </pc:spChg>
        <pc:spChg chg="mod">
          <ac:chgData name="Barakat, Laila" userId="S::laila.barakat@crs.org::38dd8330-1a05-4660-8777-0dccc569f5cd" providerId="AD" clId="Web-{AF5845E2-D304-AD27-2520-67290AAEACCD}" dt="2025-09-24T14:13:35.477" v="1163" actId="20577"/>
          <ac:spMkLst>
            <pc:docMk/>
            <pc:sldMk cId="3608873312" sldId="259"/>
            <ac:spMk id="128" creationId="{462216A0-71DD-5FAD-E9C9-F8E66D9B3A18}"/>
          </ac:spMkLst>
        </pc:spChg>
        <pc:spChg chg="mod">
          <ac:chgData name="Barakat, Laila" userId="S::laila.barakat@crs.org::38dd8330-1a05-4660-8777-0dccc569f5cd" providerId="AD" clId="Web-{AF5845E2-D304-AD27-2520-67290AAEACCD}" dt="2025-09-24T14:08:14.475" v="1125" actId="1076"/>
          <ac:spMkLst>
            <pc:docMk/>
            <pc:sldMk cId="3608873312" sldId="259"/>
            <ac:spMk id="174" creationId="{FA5B6FE5-36E0-C898-FC7C-F9A09A643E86}"/>
          </ac:spMkLst>
        </pc:spChg>
        <pc:spChg chg="mod">
          <ac:chgData name="Barakat, Laila" userId="S::laila.barakat@crs.org::38dd8330-1a05-4660-8777-0dccc569f5cd" providerId="AD" clId="Web-{AF5845E2-D304-AD27-2520-67290AAEACCD}" dt="2025-09-24T14:15:11.840" v="1175" actId="1076"/>
          <ac:spMkLst>
            <pc:docMk/>
            <pc:sldMk cId="3608873312" sldId="259"/>
            <ac:spMk id="179" creationId="{9D511632-0D14-2237-9082-E39D4B0C52EC}"/>
          </ac:spMkLst>
        </pc:spChg>
        <pc:picChg chg="mod">
          <ac:chgData name="Barakat, Laila" userId="S::laila.barakat@crs.org::38dd8330-1a05-4660-8777-0dccc569f5cd" providerId="AD" clId="Web-{AF5845E2-D304-AD27-2520-67290AAEACCD}" dt="2025-09-24T14:01:03.561" v="1080" actId="1076"/>
          <ac:picMkLst>
            <pc:docMk/>
            <pc:sldMk cId="3608873312" sldId="259"/>
            <ac:picMk id="4" creationId="{06D6F8E1-96A6-3523-D843-B494D8CAF928}"/>
          </ac:picMkLst>
        </pc:picChg>
        <pc:picChg chg="mod">
          <ac:chgData name="Barakat, Laila" userId="S::laila.barakat@crs.org::38dd8330-1a05-4660-8777-0dccc569f5cd" providerId="AD" clId="Web-{AF5845E2-D304-AD27-2520-67290AAEACCD}" dt="2025-09-24T13:52:05.682" v="915" actId="1076"/>
          <ac:picMkLst>
            <pc:docMk/>
            <pc:sldMk cId="3608873312" sldId="259"/>
            <ac:picMk id="7" creationId="{EE00E124-3881-F74C-8F89-2827D967EC5D}"/>
          </ac:picMkLst>
        </pc:picChg>
        <pc:picChg chg="mod">
          <ac:chgData name="Barakat, Laila" userId="S::laila.barakat@crs.org::38dd8330-1a05-4660-8777-0dccc569f5cd" providerId="AD" clId="Web-{AF5845E2-D304-AD27-2520-67290AAEACCD}" dt="2025-09-24T13:52:56.091" v="935" actId="1076"/>
          <ac:picMkLst>
            <pc:docMk/>
            <pc:sldMk cId="3608873312" sldId="259"/>
            <ac:picMk id="28" creationId="{12E4F63B-A697-FDDD-D603-7B0A03DD80D0}"/>
          </ac:picMkLst>
        </pc:picChg>
        <pc:picChg chg="mod">
          <ac:chgData name="Barakat, Laila" userId="S::laila.barakat@crs.org::38dd8330-1a05-4660-8777-0dccc569f5cd" providerId="AD" clId="Web-{AF5845E2-D304-AD27-2520-67290AAEACCD}" dt="2025-09-24T13:52:56.576" v="936" actId="1076"/>
          <ac:picMkLst>
            <pc:docMk/>
            <pc:sldMk cId="3608873312" sldId="259"/>
            <ac:picMk id="32" creationId="{4720138C-8C60-FB96-FA57-A13C89E0A486}"/>
          </ac:picMkLst>
        </pc:picChg>
        <pc:picChg chg="mod">
          <ac:chgData name="Barakat, Laila" userId="S::laila.barakat@crs.org::38dd8330-1a05-4660-8777-0dccc569f5cd" providerId="AD" clId="Web-{AF5845E2-D304-AD27-2520-67290AAEACCD}" dt="2025-09-24T14:03:51.470" v="1109" actId="1076"/>
          <ac:picMkLst>
            <pc:docMk/>
            <pc:sldMk cId="3608873312" sldId="259"/>
            <ac:picMk id="33" creationId="{D27646F8-E21B-CCEF-F47A-E437FFEF4FF0}"/>
          </ac:picMkLst>
        </pc:picChg>
        <pc:picChg chg="mod">
          <ac:chgData name="Barakat, Laila" userId="S::laila.barakat@crs.org::38dd8330-1a05-4660-8777-0dccc569f5cd" providerId="AD" clId="Web-{AF5845E2-D304-AD27-2520-67290AAEACCD}" dt="2025-09-24T13:53:01.045" v="944" actId="1076"/>
          <ac:picMkLst>
            <pc:docMk/>
            <pc:sldMk cId="3608873312" sldId="259"/>
            <ac:picMk id="42" creationId="{90256BCD-0363-3DE2-B254-D6B807186A7F}"/>
          </ac:picMkLst>
        </pc:picChg>
        <pc:picChg chg="mod">
          <ac:chgData name="Barakat, Laila" userId="S::laila.barakat@crs.org::38dd8330-1a05-4660-8777-0dccc569f5cd" providerId="AD" clId="Web-{AF5845E2-D304-AD27-2520-67290AAEACCD}" dt="2025-09-24T13:49:04.862" v="855" actId="1076"/>
          <ac:picMkLst>
            <pc:docMk/>
            <pc:sldMk cId="3608873312" sldId="259"/>
            <ac:picMk id="46" creationId="{6EEB06E7-EBED-3E3D-3FFA-18D2F8E7E6B3}"/>
          </ac:picMkLst>
        </pc:picChg>
        <pc:picChg chg="mod">
          <ac:chgData name="Barakat, Laila" userId="S::laila.barakat@crs.org::38dd8330-1a05-4660-8777-0dccc569f5cd" providerId="AD" clId="Web-{AF5845E2-D304-AD27-2520-67290AAEACCD}" dt="2025-09-24T13:50:24.144" v="894" actId="1076"/>
          <ac:picMkLst>
            <pc:docMk/>
            <pc:sldMk cId="3608873312" sldId="259"/>
            <ac:picMk id="47" creationId="{8B7E1477-CC89-36F0-22F6-B2B58618AFBB}"/>
          </ac:picMkLst>
        </pc:picChg>
        <pc:picChg chg="mod">
          <ac:chgData name="Barakat, Laila" userId="S::laila.barakat@crs.org::38dd8330-1a05-4660-8777-0dccc569f5cd" providerId="AD" clId="Web-{AF5845E2-D304-AD27-2520-67290AAEACCD}" dt="2025-09-24T13:47:27.064" v="831" actId="1076"/>
          <ac:picMkLst>
            <pc:docMk/>
            <pc:sldMk cId="3608873312" sldId="259"/>
            <ac:picMk id="51" creationId="{F7B5581D-A424-E260-927B-3D2624D78B14}"/>
          </ac:picMkLst>
        </pc:picChg>
        <pc:picChg chg="mod">
          <ac:chgData name="Barakat, Laila" userId="S::laila.barakat@crs.org::38dd8330-1a05-4660-8777-0dccc569f5cd" providerId="AD" clId="Web-{AF5845E2-D304-AD27-2520-67290AAEACCD}" dt="2025-09-24T13:53:02.529" v="947" actId="1076"/>
          <ac:picMkLst>
            <pc:docMk/>
            <pc:sldMk cId="3608873312" sldId="259"/>
            <ac:picMk id="64" creationId="{A207FA4A-F7DE-E659-F2D6-C36AACF869EC}"/>
          </ac:picMkLst>
        </pc:picChg>
        <pc:picChg chg="mod">
          <ac:chgData name="Barakat, Laila" userId="S::laila.barakat@crs.org::38dd8330-1a05-4660-8777-0dccc569f5cd" providerId="AD" clId="Web-{AF5845E2-D304-AD27-2520-67290AAEACCD}" dt="2025-09-24T13:53:03.029" v="948" actId="1076"/>
          <ac:picMkLst>
            <pc:docMk/>
            <pc:sldMk cId="3608873312" sldId="259"/>
            <ac:picMk id="69" creationId="{5F51F1BC-1677-2360-0440-0E75B3F44862}"/>
          </ac:picMkLst>
        </pc:picChg>
        <pc:picChg chg="mod">
          <ac:chgData name="Barakat, Laila" userId="S::laila.barakat@crs.org::38dd8330-1a05-4660-8777-0dccc569f5cd" providerId="AD" clId="Web-{AF5845E2-D304-AD27-2520-67290AAEACCD}" dt="2025-09-24T13:59:20.247" v="1041" actId="1076"/>
          <ac:picMkLst>
            <pc:docMk/>
            <pc:sldMk cId="3608873312" sldId="259"/>
            <ac:picMk id="176" creationId="{10DE3AEF-B5DD-BBA0-D2FA-26B70BD98913}"/>
          </ac:picMkLst>
        </pc:picChg>
        <pc:picChg chg="mod">
          <ac:chgData name="Barakat, Laila" userId="S::laila.barakat@crs.org::38dd8330-1a05-4660-8777-0dccc569f5cd" providerId="AD" clId="Web-{AF5845E2-D304-AD27-2520-67290AAEACCD}" dt="2025-09-24T13:59:52.107" v="1059" actId="1076"/>
          <ac:picMkLst>
            <pc:docMk/>
            <pc:sldMk cId="3608873312" sldId="259"/>
            <ac:picMk id="182" creationId="{D9A160FA-7DFA-BEAD-A514-A97DAA31B84B}"/>
          </ac:picMkLst>
        </pc:picChg>
        <pc:cxnChg chg="add mod">
          <ac:chgData name="Barakat, Laila" userId="S::laila.barakat@crs.org::38dd8330-1a05-4660-8777-0dccc569f5cd" providerId="AD" clId="Web-{AF5845E2-D304-AD27-2520-67290AAEACCD}" dt="2025-09-24T13:46:20.922" v="810" actId="14100"/>
          <ac:cxnSpMkLst>
            <pc:docMk/>
            <pc:sldMk cId="3608873312" sldId="259"/>
            <ac:cxnSpMk id="24" creationId="{9468B610-9572-B777-CCF2-E62E8AF46467}"/>
          </ac:cxnSpMkLst>
        </pc:cxnChg>
        <pc:cxnChg chg="mod">
          <ac:chgData name="Barakat, Laila" userId="S::laila.barakat@crs.org::38dd8330-1a05-4660-8777-0dccc569f5cd" providerId="AD" clId="Web-{AF5845E2-D304-AD27-2520-67290AAEACCD}" dt="2025-09-24T14:08:29.210" v="1127" actId="14100"/>
          <ac:cxnSpMkLst>
            <pc:docMk/>
            <pc:sldMk cId="3608873312" sldId="259"/>
            <ac:cxnSpMk id="44" creationId="{D14E1991-AE4C-F35A-3210-41C88BC6176A}"/>
          </ac:cxnSpMkLst>
        </pc:cxnChg>
        <pc:cxnChg chg="mod">
          <ac:chgData name="Barakat, Laila" userId="S::laila.barakat@crs.org::38dd8330-1a05-4660-8777-0dccc569f5cd" providerId="AD" clId="Web-{AF5845E2-D304-AD27-2520-67290AAEACCD}" dt="2025-09-24T14:03:54.330" v="1114" actId="1076"/>
          <ac:cxnSpMkLst>
            <pc:docMk/>
            <pc:sldMk cId="3608873312" sldId="259"/>
            <ac:cxnSpMk id="45" creationId="{2579A42C-702F-9894-3B35-518E8F6F1DC7}"/>
          </ac:cxnSpMkLst>
        </pc:cxnChg>
        <pc:cxnChg chg="add mod">
          <ac:chgData name="Barakat, Laila" userId="S::laila.barakat@crs.org::38dd8330-1a05-4660-8777-0dccc569f5cd" providerId="AD" clId="Web-{AF5845E2-D304-AD27-2520-67290AAEACCD}" dt="2025-09-24T13:47:49.392" v="838" actId="1076"/>
          <ac:cxnSpMkLst>
            <pc:docMk/>
            <pc:sldMk cId="3608873312" sldId="259"/>
            <ac:cxnSpMk id="53" creationId="{EA7D76BE-0698-B730-B715-4FA3301B069D}"/>
          </ac:cxnSpMkLst>
        </pc:cxnChg>
        <pc:cxnChg chg="add mod">
          <ac:chgData name="Barakat, Laila" userId="S::laila.barakat@crs.org::38dd8330-1a05-4660-8777-0dccc569f5cd" providerId="AD" clId="Web-{AF5845E2-D304-AD27-2520-67290AAEACCD}" dt="2025-09-24T13:49:37.003" v="873" actId="1076"/>
          <ac:cxnSpMkLst>
            <pc:docMk/>
            <pc:sldMk cId="3608873312" sldId="259"/>
            <ac:cxnSpMk id="59" creationId="{13015CDF-D378-77C8-A821-EA483CF0A3E2}"/>
          </ac:cxnSpMkLst>
        </pc:cxnChg>
        <pc:cxnChg chg="add mod">
          <ac:chgData name="Barakat, Laila" userId="S::laila.barakat@crs.org::38dd8330-1a05-4660-8777-0dccc569f5cd" providerId="AD" clId="Web-{AF5845E2-D304-AD27-2520-67290AAEACCD}" dt="2025-09-24T13:50:35.691" v="897" actId="1076"/>
          <ac:cxnSpMkLst>
            <pc:docMk/>
            <pc:sldMk cId="3608873312" sldId="259"/>
            <ac:cxnSpMk id="63" creationId="{D03D7731-E4D8-3B7A-47C6-117FFDC552F7}"/>
          </ac:cxnSpMkLst>
        </pc:cxnChg>
        <pc:cxnChg chg="mod">
          <ac:chgData name="Barakat, Laila" userId="S::laila.barakat@crs.org::38dd8330-1a05-4660-8777-0dccc569f5cd" providerId="AD" clId="Web-{AF5845E2-D304-AD27-2520-67290AAEACCD}" dt="2025-09-24T14:03:54.861" v="1115" actId="1076"/>
          <ac:cxnSpMkLst>
            <pc:docMk/>
            <pc:sldMk cId="3608873312" sldId="259"/>
            <ac:cxnSpMk id="77" creationId="{053C1BDA-0D3F-8857-638C-B6AB906282EA}"/>
          </ac:cxnSpMkLst>
        </pc:cxnChg>
        <pc:cxnChg chg="mod">
          <ac:chgData name="Barakat, Laila" userId="S::laila.barakat@crs.org::38dd8330-1a05-4660-8777-0dccc569f5cd" providerId="AD" clId="Web-{AF5845E2-D304-AD27-2520-67290AAEACCD}" dt="2025-09-24T14:09:14.308" v="1133" actId="14100"/>
          <ac:cxnSpMkLst>
            <pc:docMk/>
            <pc:sldMk cId="3608873312" sldId="259"/>
            <ac:cxnSpMk id="78" creationId="{EBD61212-B14A-E77A-DB66-B730C08104EC}"/>
          </ac:cxnSpMkLst>
        </pc:cxnChg>
        <pc:cxnChg chg="mod">
          <ac:chgData name="Barakat, Laila" userId="S::laila.barakat@crs.org::38dd8330-1a05-4660-8777-0dccc569f5cd" providerId="AD" clId="Web-{AF5845E2-D304-AD27-2520-67290AAEACCD}" dt="2025-09-24T13:53:05.701" v="953" actId="1076"/>
          <ac:cxnSpMkLst>
            <pc:docMk/>
            <pc:sldMk cId="3608873312" sldId="259"/>
            <ac:cxnSpMk id="79" creationId="{35BDD403-AC14-449C-5B2E-EEA31DCE6B4F}"/>
          </ac:cxnSpMkLst>
        </pc:cxnChg>
        <pc:cxnChg chg="mod">
          <ac:chgData name="Barakat, Laila" userId="S::laila.barakat@crs.org::38dd8330-1a05-4660-8777-0dccc569f5cd" providerId="AD" clId="Web-{AF5845E2-D304-AD27-2520-67290AAEACCD}" dt="2025-09-24T13:53:06.311" v="954" actId="1076"/>
          <ac:cxnSpMkLst>
            <pc:docMk/>
            <pc:sldMk cId="3608873312" sldId="259"/>
            <ac:cxnSpMk id="81" creationId="{F3F0B7EF-83D2-D202-C6A6-3AB9F8C444A7}"/>
          </ac:cxnSpMkLst>
        </pc:cxnChg>
        <pc:cxnChg chg="mod">
          <ac:chgData name="Barakat, Laila" userId="S::laila.barakat@crs.org::38dd8330-1a05-4660-8777-0dccc569f5cd" providerId="AD" clId="Web-{AF5845E2-D304-AD27-2520-67290AAEACCD}" dt="2025-09-24T14:10:03.014" v="1136" actId="14100"/>
          <ac:cxnSpMkLst>
            <pc:docMk/>
            <pc:sldMk cId="3608873312" sldId="259"/>
            <ac:cxnSpMk id="82" creationId="{BD7F5031-4CF7-E5D1-2059-36E7AE67E8E2}"/>
          </ac:cxnSpMkLst>
        </pc:cxnChg>
        <pc:cxnChg chg="add mod">
          <ac:chgData name="Barakat, Laila" userId="S::laila.barakat@crs.org::38dd8330-1a05-4660-8777-0dccc569f5cd" providerId="AD" clId="Web-{AF5845E2-D304-AD27-2520-67290AAEACCD}" dt="2025-09-24T13:57:13.790" v="991" actId="1076"/>
          <ac:cxnSpMkLst>
            <pc:docMk/>
            <pc:sldMk cId="3608873312" sldId="259"/>
            <ac:cxnSpMk id="92" creationId="{D600D0EF-4753-4744-E702-4D5216CC838F}"/>
          </ac:cxnSpMkLst>
        </pc:cxnChg>
        <pc:cxnChg chg="add mod">
          <ac:chgData name="Barakat, Laila" userId="S::laila.barakat@crs.org::38dd8330-1a05-4660-8777-0dccc569f5cd" providerId="AD" clId="Web-{AF5845E2-D304-AD27-2520-67290AAEACCD}" dt="2025-09-24T14:01:05.483" v="1083" actId="1076"/>
          <ac:cxnSpMkLst>
            <pc:docMk/>
            <pc:sldMk cId="3608873312" sldId="259"/>
            <ac:cxnSpMk id="95" creationId="{3A3068AD-79F9-A5C3-F995-166B86F12CA2}"/>
          </ac:cxnSpMkLst>
        </pc:cxnChg>
        <pc:cxnChg chg="add mod">
          <ac:chgData name="Barakat, Laila" userId="S::laila.barakat@crs.org::38dd8330-1a05-4660-8777-0dccc569f5cd" providerId="AD" clId="Web-{AF5845E2-D304-AD27-2520-67290AAEACCD}" dt="2025-09-24T13:57:18.822" v="998" actId="1076"/>
          <ac:cxnSpMkLst>
            <pc:docMk/>
            <pc:sldMk cId="3608873312" sldId="259"/>
            <ac:cxnSpMk id="99" creationId="{5115D09A-5367-E541-3F2D-6FC2E725892E}"/>
          </ac:cxnSpMkLst>
        </pc:cxnChg>
        <pc:cxnChg chg="mod">
          <ac:chgData name="Barakat, Laila" userId="S::laila.barakat@crs.org::38dd8330-1a05-4660-8777-0dccc569f5cd" providerId="AD" clId="Web-{AF5845E2-D304-AD27-2520-67290AAEACCD}" dt="2025-09-24T13:52:35.981" v="933" actId="1076"/>
          <ac:cxnSpMkLst>
            <pc:docMk/>
            <pc:sldMk cId="3608873312" sldId="259"/>
            <ac:cxnSpMk id="175" creationId="{DFBEF81E-B144-6C1B-23F0-0A5B1FFEA061}"/>
          </ac:cxnSpMkLst>
        </pc:cxnChg>
      </pc:sldChg>
      <pc:sldChg chg="addSp delSp del">
        <pc:chgData name="Barakat, Laila" userId="S::laila.barakat@crs.org::38dd8330-1a05-4660-8777-0dccc569f5cd" providerId="AD" clId="Web-{AF5845E2-D304-AD27-2520-67290AAEACCD}" dt="2025-09-24T11:59:24.231" v="547"/>
        <pc:sldMkLst>
          <pc:docMk/>
          <pc:sldMk cId="3146239850" sldId="260"/>
        </pc:sldMkLst>
      </pc:sldChg>
      <pc:sldChg chg="addSp delSp modSp">
        <pc:chgData name="Barakat, Laila" userId="S::laila.barakat@crs.org::38dd8330-1a05-4660-8777-0dccc569f5cd" providerId="AD" clId="Web-{AF5845E2-D304-AD27-2520-67290AAEACCD}" dt="2025-09-24T14:41:46.538" v="1263" actId="1076"/>
        <pc:sldMkLst>
          <pc:docMk/>
          <pc:sldMk cId="2549020526" sldId="261"/>
        </pc:sldMkLst>
        <pc:spChg chg="add mod">
          <ac:chgData name="Barakat, Laila" userId="S::laila.barakat@crs.org::38dd8330-1a05-4660-8777-0dccc569f5cd" providerId="AD" clId="Web-{AF5845E2-D304-AD27-2520-67290AAEACCD}" dt="2025-09-24T11:12:42.138" v="162" actId="20577"/>
          <ac:spMkLst>
            <pc:docMk/>
            <pc:sldMk cId="2549020526" sldId="261"/>
            <ac:spMk id="3" creationId="{75B33083-9254-3CDE-729D-5EA38543BD46}"/>
          </ac:spMkLst>
        </pc:spChg>
        <pc:spChg chg="mod">
          <ac:chgData name="Barakat, Laila" userId="S::laila.barakat@crs.org::38dd8330-1a05-4660-8777-0dccc569f5cd" providerId="AD" clId="Web-{AF5845E2-D304-AD27-2520-67290AAEACCD}" dt="2025-09-24T11:14:37.485" v="183" actId="20577"/>
          <ac:spMkLst>
            <pc:docMk/>
            <pc:sldMk cId="2549020526" sldId="261"/>
            <ac:spMk id="7" creationId="{6135325D-A1CC-E07E-9947-324E6A92CE33}"/>
          </ac:spMkLst>
        </pc:spChg>
        <pc:spChg chg="mod">
          <ac:chgData name="Barakat, Laila" userId="S::laila.barakat@crs.org::38dd8330-1a05-4660-8777-0dccc569f5cd" providerId="AD" clId="Web-{AF5845E2-D304-AD27-2520-67290AAEACCD}" dt="2025-09-24T11:15:39.330" v="193" actId="20577"/>
          <ac:spMkLst>
            <pc:docMk/>
            <pc:sldMk cId="2549020526" sldId="261"/>
            <ac:spMk id="10" creationId="{72C21973-C2CB-F82E-AD13-D84CC2B2DB65}"/>
          </ac:spMkLst>
        </pc:spChg>
        <pc:spChg chg="mod">
          <ac:chgData name="Barakat, Laila" userId="S::laila.barakat@crs.org::38dd8330-1a05-4660-8777-0dccc569f5cd" providerId="AD" clId="Web-{AF5845E2-D304-AD27-2520-67290AAEACCD}" dt="2025-09-24T11:59:16.074" v="545" actId="20577"/>
          <ac:spMkLst>
            <pc:docMk/>
            <pc:sldMk cId="2549020526" sldId="261"/>
            <ac:spMk id="12" creationId="{91E49CC6-B8D3-8D2F-DF9B-0AC7C1543958}"/>
          </ac:spMkLst>
        </pc:spChg>
        <pc:spChg chg="mod">
          <ac:chgData name="Barakat, Laila" userId="S::laila.barakat@crs.org::38dd8330-1a05-4660-8777-0dccc569f5cd" providerId="AD" clId="Web-{AF5845E2-D304-AD27-2520-67290AAEACCD}" dt="2025-09-24T14:41:46.538" v="1263" actId="1076"/>
          <ac:spMkLst>
            <pc:docMk/>
            <pc:sldMk cId="2549020526" sldId="261"/>
            <ac:spMk id="13" creationId="{9EF4A7FC-F46B-923B-3726-FA6DA93F3399}"/>
          </ac:spMkLst>
        </pc:spChg>
        <pc:spChg chg="mod">
          <ac:chgData name="Barakat, Laila" userId="S::laila.barakat@crs.org::38dd8330-1a05-4660-8777-0dccc569f5cd" providerId="AD" clId="Web-{AF5845E2-D304-AD27-2520-67290AAEACCD}" dt="2025-09-24T14:41:42.616" v="1262" actId="1076"/>
          <ac:spMkLst>
            <pc:docMk/>
            <pc:sldMk cId="2549020526" sldId="261"/>
            <ac:spMk id="14" creationId="{C95B62F6-887C-DA34-4CD4-050290225110}"/>
          </ac:spMkLst>
        </pc:spChg>
        <pc:spChg chg="mod">
          <ac:chgData name="Barakat, Laila" userId="S::laila.barakat@crs.org::38dd8330-1a05-4660-8777-0dccc569f5cd" providerId="AD" clId="Web-{AF5845E2-D304-AD27-2520-67290AAEACCD}" dt="2025-09-24T11:56:22.381" v="538" actId="14100"/>
          <ac:spMkLst>
            <pc:docMk/>
            <pc:sldMk cId="2549020526" sldId="261"/>
            <ac:spMk id="15" creationId="{9B99B0CA-E141-90FC-FF45-B36831A8AA97}"/>
          </ac:spMkLst>
        </pc:spChg>
        <pc:spChg chg="mod">
          <ac:chgData name="Barakat, Laila" userId="S::laila.barakat@crs.org::38dd8330-1a05-4660-8777-0dccc569f5cd" providerId="AD" clId="Web-{AF5845E2-D304-AD27-2520-67290AAEACCD}" dt="2025-09-24T11:15:05.376" v="187" actId="1076"/>
          <ac:spMkLst>
            <pc:docMk/>
            <pc:sldMk cId="2549020526" sldId="261"/>
            <ac:spMk id="23" creationId="{B6673C65-B7E8-B7C7-1286-FBD0154B5C64}"/>
          </ac:spMkLst>
        </pc:spChg>
        <pc:spChg chg="mod">
          <ac:chgData name="Barakat, Laila" userId="S::laila.barakat@crs.org::38dd8330-1a05-4660-8777-0dccc569f5cd" providerId="AD" clId="Web-{AF5845E2-D304-AD27-2520-67290AAEACCD}" dt="2025-09-24T11:13:00.780" v="166" actId="1076"/>
          <ac:spMkLst>
            <pc:docMk/>
            <pc:sldMk cId="2549020526" sldId="261"/>
            <ac:spMk id="26" creationId="{CEC3974D-4179-A2CE-205B-049B3B10A0B7}"/>
          </ac:spMkLst>
        </pc:spChg>
        <pc:spChg chg="add mod">
          <ac:chgData name="Barakat, Laila" userId="S::laila.barakat@crs.org::38dd8330-1a05-4660-8777-0dccc569f5cd" providerId="AD" clId="Web-{AF5845E2-D304-AD27-2520-67290AAEACCD}" dt="2025-09-24T14:29:19.022" v="1239" actId="20577"/>
          <ac:spMkLst>
            <pc:docMk/>
            <pc:sldMk cId="2549020526" sldId="261"/>
            <ac:spMk id="28" creationId="{2683CE72-7EBD-1E0B-DDD8-E6EE83C24304}"/>
          </ac:spMkLst>
        </pc:spChg>
        <pc:spChg chg="add">
          <ac:chgData name="Barakat, Laila" userId="S::laila.barakat@crs.org::38dd8330-1a05-4660-8777-0dccc569f5cd" providerId="AD" clId="Web-{AF5845E2-D304-AD27-2520-67290AAEACCD}" dt="2025-09-24T11:46:31.711" v="481"/>
          <ac:spMkLst>
            <pc:docMk/>
            <pc:sldMk cId="2549020526" sldId="261"/>
            <ac:spMk id="30" creationId="{613AE2A0-DCF8-DA8E-0155-89614321A665}"/>
          </ac:spMkLst>
        </pc:spChg>
        <pc:spChg chg="add mod">
          <ac:chgData name="Barakat, Laila" userId="S::laila.barakat@crs.org::38dd8330-1a05-4660-8777-0dccc569f5cd" providerId="AD" clId="Web-{AF5845E2-D304-AD27-2520-67290AAEACCD}" dt="2025-09-24T14:29:05.959" v="1237" actId="20577"/>
          <ac:spMkLst>
            <pc:docMk/>
            <pc:sldMk cId="2549020526" sldId="261"/>
            <ac:spMk id="32" creationId="{9C803689-3880-7F58-6108-D83D02467BCA}"/>
          </ac:spMkLst>
        </pc:spChg>
        <pc:spChg chg="add">
          <ac:chgData name="Barakat, Laila" userId="S::laila.barakat@crs.org::38dd8330-1a05-4660-8777-0dccc569f5cd" providerId="AD" clId="Web-{AF5845E2-D304-AD27-2520-67290AAEACCD}" dt="2025-09-24T11:46:31.914" v="483"/>
          <ac:spMkLst>
            <pc:docMk/>
            <pc:sldMk cId="2549020526" sldId="261"/>
            <ac:spMk id="34" creationId="{0FF2101E-4928-9320-814D-38E3AF12E37A}"/>
          </ac:spMkLst>
        </pc:spChg>
        <pc:spChg chg="mod">
          <ac:chgData name="Barakat, Laila" userId="S::laila.barakat@crs.org::38dd8330-1a05-4660-8777-0dccc569f5cd" providerId="AD" clId="Web-{AF5845E2-D304-AD27-2520-67290AAEACCD}" dt="2025-09-24T11:07:23.242" v="109" actId="20577"/>
          <ac:spMkLst>
            <pc:docMk/>
            <pc:sldMk cId="2549020526" sldId="261"/>
            <ac:spMk id="205" creationId="{A4FFA650-00B0-CF24-F91A-BB2871E0A15F}"/>
          </ac:spMkLst>
        </pc:spChg>
        <pc:spChg chg="mod">
          <ac:chgData name="Barakat, Laila" userId="S::laila.barakat@crs.org::38dd8330-1a05-4660-8777-0dccc569f5cd" providerId="AD" clId="Web-{AF5845E2-D304-AD27-2520-67290AAEACCD}" dt="2025-09-24T11:22:05.346" v="250" actId="1076"/>
          <ac:spMkLst>
            <pc:docMk/>
            <pc:sldMk cId="2549020526" sldId="261"/>
            <ac:spMk id="206" creationId="{F6B885E2-1411-8C27-7067-C5DB469B35C7}"/>
          </ac:spMkLst>
        </pc:spChg>
        <pc:spChg chg="mod">
          <ac:chgData name="Barakat, Laila" userId="S::laila.barakat@crs.org::38dd8330-1a05-4660-8777-0dccc569f5cd" providerId="AD" clId="Web-{AF5845E2-D304-AD27-2520-67290AAEACCD}" dt="2025-09-24T11:22:05.487" v="251" actId="1076"/>
          <ac:spMkLst>
            <pc:docMk/>
            <pc:sldMk cId="2549020526" sldId="261"/>
            <ac:spMk id="207" creationId="{EC588AF0-E643-7913-3130-218ED42AA2D7}"/>
          </ac:spMkLst>
        </pc:spChg>
        <pc:spChg chg="mod">
          <ac:chgData name="Barakat, Laila" userId="S::laila.barakat@crs.org::38dd8330-1a05-4660-8777-0dccc569f5cd" providerId="AD" clId="Web-{AF5845E2-D304-AD27-2520-67290AAEACCD}" dt="2025-09-24T11:08:05.602" v="116" actId="20577"/>
          <ac:spMkLst>
            <pc:docMk/>
            <pc:sldMk cId="2549020526" sldId="261"/>
            <ac:spMk id="218" creationId="{456EFFB2-4067-57B4-00FC-84A4D434982D}"/>
          </ac:spMkLst>
        </pc:spChg>
        <pc:spChg chg="mod">
          <ac:chgData name="Barakat, Laila" userId="S::laila.barakat@crs.org::38dd8330-1a05-4660-8777-0dccc569f5cd" providerId="AD" clId="Web-{AF5845E2-D304-AD27-2520-67290AAEACCD}" dt="2025-09-24T11:17:02.114" v="199" actId="1076"/>
          <ac:spMkLst>
            <pc:docMk/>
            <pc:sldMk cId="2549020526" sldId="261"/>
            <ac:spMk id="219" creationId="{1AFD04EB-ACFB-1C33-0DBB-8955ECC95529}"/>
          </ac:spMkLst>
        </pc:spChg>
        <pc:spChg chg="mod">
          <ac:chgData name="Barakat, Laila" userId="S::laila.barakat@crs.org::38dd8330-1a05-4660-8777-0dccc569f5cd" providerId="AD" clId="Web-{AF5845E2-D304-AD27-2520-67290AAEACCD}" dt="2025-09-24T11:17:06.724" v="200" actId="1076"/>
          <ac:spMkLst>
            <pc:docMk/>
            <pc:sldMk cId="2549020526" sldId="261"/>
            <ac:spMk id="220" creationId="{36A5C3AB-469C-EE81-9D0C-4446FFA7E696}"/>
          </ac:spMkLst>
        </pc:spChg>
        <pc:grpChg chg="mod">
          <ac:chgData name="Barakat, Laila" userId="S::laila.barakat@crs.org::38dd8330-1a05-4660-8777-0dccc569f5cd" providerId="AD" clId="Web-{AF5845E2-D304-AD27-2520-67290AAEACCD}" dt="2025-09-24T11:22:04.893" v="248" actId="1076"/>
          <ac:grpSpMkLst>
            <pc:docMk/>
            <pc:sldMk cId="2549020526" sldId="261"/>
            <ac:grpSpMk id="5" creationId="{2E085A33-1AF4-00F3-276C-19750C9D43ED}"/>
          </ac:grpSpMkLst>
        </pc:grpChg>
        <pc:grpChg chg="mod">
          <ac:chgData name="Barakat, Laila" userId="S::laila.barakat@crs.org::38dd8330-1a05-4660-8777-0dccc569f5cd" providerId="AD" clId="Web-{AF5845E2-D304-AD27-2520-67290AAEACCD}" dt="2025-09-24T11:22:05.221" v="249" actId="1076"/>
          <ac:grpSpMkLst>
            <pc:docMk/>
            <pc:sldMk cId="2549020526" sldId="261"/>
            <ac:grpSpMk id="6" creationId="{E57434C6-3C83-D993-83C1-B06C287FB924}"/>
          </ac:grpSpMkLst>
        </pc:grpChg>
        <pc:grpChg chg="mod">
          <ac:chgData name="Barakat, Laila" userId="S::laila.barakat@crs.org::38dd8330-1a05-4660-8777-0dccc569f5cd" providerId="AD" clId="Web-{AF5845E2-D304-AD27-2520-67290AAEACCD}" dt="2025-09-24T11:56:33.944" v="541" actId="1076"/>
          <ac:grpSpMkLst>
            <pc:docMk/>
            <pc:sldMk cId="2549020526" sldId="261"/>
            <ac:grpSpMk id="18" creationId="{A371DF34-C68D-DA3F-2C56-DE55DB23BED8}"/>
          </ac:grpSpMkLst>
        </pc:grpChg>
        <pc:picChg chg="mod">
          <ac:chgData name="Barakat, Laila" userId="S::laila.barakat@crs.org::38dd8330-1a05-4660-8777-0dccc569f5cd" providerId="AD" clId="Web-{AF5845E2-D304-AD27-2520-67290AAEACCD}" dt="2025-09-24T11:55:18.316" v="531" actId="1076"/>
          <ac:picMkLst>
            <pc:docMk/>
            <pc:sldMk cId="2549020526" sldId="261"/>
            <ac:picMk id="16" creationId="{63A0EF69-E7B7-071E-A9DE-5C56E5BAC05C}"/>
          </ac:picMkLst>
        </pc:picChg>
        <pc:picChg chg="mod">
          <ac:chgData name="Barakat, Laila" userId="S::laila.barakat@crs.org::38dd8330-1a05-4660-8777-0dccc569f5cd" providerId="AD" clId="Web-{AF5845E2-D304-AD27-2520-67290AAEACCD}" dt="2025-09-24T11:56:36.819" v="542" actId="1076"/>
          <ac:picMkLst>
            <pc:docMk/>
            <pc:sldMk cId="2549020526" sldId="261"/>
            <ac:picMk id="17" creationId="{CFFABEBE-8B25-6490-CAB4-B5344BB051F9}"/>
          </ac:picMkLst>
        </pc:picChg>
        <pc:picChg chg="mod">
          <ac:chgData name="Barakat, Laila" userId="S::laila.barakat@crs.org::38dd8330-1a05-4660-8777-0dccc569f5cd" providerId="AD" clId="Web-{AF5845E2-D304-AD27-2520-67290AAEACCD}" dt="2025-09-24T11:11:48.043" v="143" actId="1076"/>
          <ac:picMkLst>
            <pc:docMk/>
            <pc:sldMk cId="2549020526" sldId="261"/>
            <ac:picMk id="27" creationId="{26FA1FC9-851A-1E06-4E40-58618245D330}"/>
          </ac:picMkLst>
        </pc:picChg>
        <pc:cxnChg chg="mod">
          <ac:chgData name="Barakat, Laila" userId="S::laila.barakat@crs.org::38dd8330-1a05-4660-8777-0dccc569f5cd" providerId="AD" clId="Web-{AF5845E2-D304-AD27-2520-67290AAEACCD}" dt="2025-09-24T11:06:50.180" v="105" actId="1076"/>
          <ac:cxnSpMkLst>
            <pc:docMk/>
            <pc:sldMk cId="2549020526" sldId="261"/>
            <ac:cxnSpMk id="11" creationId="{54FA1B66-581B-F54A-7ECF-8A023EA1F639}"/>
          </ac:cxnSpMkLst>
        </pc:cxnChg>
        <pc:cxnChg chg="mod">
          <ac:chgData name="Barakat, Laila" userId="S::laila.barakat@crs.org::38dd8330-1a05-4660-8777-0dccc569f5cd" providerId="AD" clId="Web-{AF5845E2-D304-AD27-2520-67290AAEACCD}" dt="2025-09-24T11:15:22.986" v="189" actId="1076"/>
          <ac:cxnSpMkLst>
            <pc:docMk/>
            <pc:sldMk cId="2549020526" sldId="261"/>
            <ac:cxnSpMk id="24" creationId="{3DA2F92C-4984-DE37-D76B-F11C53AAE952}"/>
          </ac:cxnSpMkLst>
        </pc:cxnChg>
      </pc:sldChg>
      <pc:sldChg chg="addSp delSp modSp">
        <pc:chgData name="Barakat, Laila" userId="S::laila.barakat@crs.org::38dd8330-1a05-4660-8777-0dccc569f5cd" providerId="AD" clId="Web-{AF5845E2-D304-AD27-2520-67290AAEACCD}" dt="2025-09-24T14:29:50.539" v="1247" actId="20577"/>
        <pc:sldMkLst>
          <pc:docMk/>
          <pc:sldMk cId="575435420" sldId="262"/>
        </pc:sldMkLst>
        <pc:spChg chg="mod">
          <ac:chgData name="Barakat, Laila" userId="S::laila.barakat@crs.org::38dd8330-1a05-4660-8777-0dccc569f5cd" providerId="AD" clId="Web-{AF5845E2-D304-AD27-2520-67290AAEACCD}" dt="2025-09-24T14:19:06.751" v="1207" actId="20577"/>
          <ac:spMkLst>
            <pc:docMk/>
            <pc:sldMk cId="575435420" sldId="262"/>
            <ac:spMk id="6" creationId="{00CB228E-2CB5-AC96-0F13-215D87AAD824}"/>
          </ac:spMkLst>
        </pc:spChg>
        <pc:spChg chg="add mod">
          <ac:chgData name="Barakat, Laila" userId="S::laila.barakat@crs.org::38dd8330-1a05-4660-8777-0dccc569f5cd" providerId="AD" clId="Web-{AF5845E2-D304-AD27-2520-67290AAEACCD}" dt="2025-09-24T14:17:34.749" v="1194" actId="1076"/>
          <ac:spMkLst>
            <pc:docMk/>
            <pc:sldMk cId="575435420" sldId="262"/>
            <ac:spMk id="7" creationId="{BCC637C4-1F5F-D142-13EA-4D5F6D35C21D}"/>
          </ac:spMkLst>
        </pc:spChg>
        <pc:spChg chg="mod">
          <ac:chgData name="Barakat, Laila" userId="S::laila.barakat@crs.org::38dd8330-1a05-4660-8777-0dccc569f5cd" providerId="AD" clId="Web-{AF5845E2-D304-AD27-2520-67290AAEACCD}" dt="2025-09-24T14:18:57.469" v="1203" actId="1076"/>
          <ac:spMkLst>
            <pc:docMk/>
            <pc:sldMk cId="575435420" sldId="262"/>
            <ac:spMk id="8" creationId="{20414538-4717-6096-4A63-26F9B4AA0D0E}"/>
          </ac:spMkLst>
        </pc:spChg>
        <pc:spChg chg="mod">
          <ac:chgData name="Barakat, Laila" userId="S::laila.barakat@crs.org::38dd8330-1a05-4660-8777-0dccc569f5cd" providerId="AD" clId="Web-{AF5845E2-D304-AD27-2520-67290AAEACCD}" dt="2025-09-24T14:17:25.358" v="1186" actId="1076"/>
          <ac:spMkLst>
            <pc:docMk/>
            <pc:sldMk cId="575435420" sldId="262"/>
            <ac:spMk id="10" creationId="{92E7FF1B-AD0B-3933-A1F9-846A043CC9AD}"/>
          </ac:spMkLst>
        </pc:spChg>
        <pc:spChg chg="mod">
          <ac:chgData name="Barakat, Laila" userId="S::laila.barakat@crs.org::38dd8330-1a05-4660-8777-0dccc569f5cd" providerId="AD" clId="Web-{AF5845E2-D304-AD27-2520-67290AAEACCD}" dt="2025-09-24T14:17:34.515" v="1191" actId="1076"/>
          <ac:spMkLst>
            <pc:docMk/>
            <pc:sldMk cId="575435420" sldId="262"/>
            <ac:spMk id="12" creationId="{1C60DC3F-4926-86AF-2E58-8763805B6F79}"/>
          </ac:spMkLst>
        </pc:spChg>
        <pc:spChg chg="mod">
          <ac:chgData name="Barakat, Laila" userId="S::laila.barakat@crs.org::38dd8330-1a05-4660-8777-0dccc569f5cd" providerId="AD" clId="Web-{AF5845E2-D304-AD27-2520-67290AAEACCD}" dt="2025-09-24T14:17:25.530" v="1188" actId="1076"/>
          <ac:spMkLst>
            <pc:docMk/>
            <pc:sldMk cId="575435420" sldId="262"/>
            <ac:spMk id="14" creationId="{55AE1DEE-3FFD-7F44-2C36-7405E2A7A0FC}"/>
          </ac:spMkLst>
        </pc:spChg>
        <pc:spChg chg="mod">
          <ac:chgData name="Barakat, Laila" userId="S::laila.barakat@crs.org::38dd8330-1a05-4660-8777-0dccc569f5cd" providerId="AD" clId="Web-{AF5845E2-D304-AD27-2520-67290AAEACCD}" dt="2025-09-24T14:18:36.844" v="1197" actId="1076"/>
          <ac:spMkLst>
            <pc:docMk/>
            <pc:sldMk cId="575435420" sldId="262"/>
            <ac:spMk id="16" creationId="{CEBAB0BF-A3A1-1369-90ED-3D8DB4639E31}"/>
          </ac:spMkLst>
        </pc:spChg>
        <pc:spChg chg="mod">
          <ac:chgData name="Barakat, Laila" userId="S::laila.barakat@crs.org::38dd8330-1a05-4660-8777-0dccc569f5cd" providerId="AD" clId="Web-{AF5845E2-D304-AD27-2520-67290AAEACCD}" dt="2025-09-24T14:17:09.483" v="1185" actId="20577"/>
          <ac:spMkLst>
            <pc:docMk/>
            <pc:sldMk cId="575435420" sldId="262"/>
            <ac:spMk id="18" creationId="{9C76C60E-73DA-959B-50B2-A7D5CADEA783}"/>
          </ac:spMkLst>
        </pc:spChg>
        <pc:spChg chg="add mod">
          <ac:chgData name="Barakat, Laila" userId="S::laila.barakat@crs.org::38dd8330-1a05-4660-8777-0dccc569f5cd" providerId="AD" clId="Web-{AF5845E2-D304-AD27-2520-67290AAEACCD}" dt="2025-09-24T14:29:50.539" v="1247" actId="20577"/>
          <ac:spMkLst>
            <pc:docMk/>
            <pc:sldMk cId="575435420" sldId="262"/>
            <ac:spMk id="22" creationId="{E32FBF1B-FA27-37A2-E230-89D00762A9EA}"/>
          </ac:spMkLst>
        </pc:spChg>
        <pc:spChg chg="add">
          <ac:chgData name="Barakat, Laila" userId="S::laila.barakat@crs.org::38dd8330-1a05-4660-8777-0dccc569f5cd" providerId="AD" clId="Web-{AF5845E2-D304-AD27-2520-67290AAEACCD}" dt="2025-09-24T11:46:46.948" v="489"/>
          <ac:spMkLst>
            <pc:docMk/>
            <pc:sldMk cId="575435420" sldId="262"/>
            <ac:spMk id="24" creationId="{AD1607C9-6ED9-4C73-9BD5-618A4EB5BE57}"/>
          </ac:spMkLst>
        </pc:spChg>
        <pc:spChg chg="add mod">
          <ac:chgData name="Barakat, Laila" userId="S::laila.barakat@crs.org::38dd8330-1a05-4660-8777-0dccc569f5cd" providerId="AD" clId="Web-{AF5845E2-D304-AD27-2520-67290AAEACCD}" dt="2025-09-24T14:29:35.570" v="1241" actId="1076"/>
          <ac:spMkLst>
            <pc:docMk/>
            <pc:sldMk cId="575435420" sldId="262"/>
            <ac:spMk id="26" creationId="{0C604518-6D74-CC1F-286B-1FC51ABE3F7A}"/>
          </ac:spMkLst>
        </pc:spChg>
        <pc:spChg chg="mod">
          <ac:chgData name="Barakat, Laila" userId="S::laila.barakat@crs.org::38dd8330-1a05-4660-8777-0dccc569f5cd" providerId="AD" clId="Web-{AF5845E2-D304-AD27-2520-67290AAEACCD}" dt="2025-09-24T11:25:00.943" v="286" actId="14100"/>
          <ac:spMkLst>
            <pc:docMk/>
            <pc:sldMk cId="575435420" sldId="262"/>
            <ac:spMk id="27" creationId="{2FA8E5D9-180E-A12C-AD39-37E0F61E69A7}"/>
          </ac:spMkLst>
        </pc:spChg>
        <pc:spChg chg="mod">
          <ac:chgData name="Barakat, Laila" userId="S::laila.barakat@crs.org::38dd8330-1a05-4660-8777-0dccc569f5cd" providerId="AD" clId="Web-{AF5845E2-D304-AD27-2520-67290AAEACCD}" dt="2025-09-24T11:24:56.709" v="284" actId="1076"/>
          <ac:spMkLst>
            <pc:docMk/>
            <pc:sldMk cId="575435420" sldId="262"/>
            <ac:spMk id="31" creationId="{D3E0D9EB-4F09-729B-BA96-7B13D5079CE3}"/>
          </ac:spMkLst>
        </pc:spChg>
        <pc:spChg chg="mod">
          <ac:chgData name="Barakat, Laila" userId="S::laila.barakat@crs.org::38dd8330-1a05-4660-8777-0dccc569f5cd" providerId="AD" clId="Web-{AF5845E2-D304-AD27-2520-67290AAEACCD}" dt="2025-09-24T11:24:56.849" v="285" actId="1076"/>
          <ac:spMkLst>
            <pc:docMk/>
            <pc:sldMk cId="575435420" sldId="262"/>
            <ac:spMk id="33" creationId="{F6B685A6-A438-7ECB-B0E0-2D7BF8059527}"/>
          </ac:spMkLst>
        </pc:spChg>
        <pc:spChg chg="add">
          <ac:chgData name="Barakat, Laila" userId="S::laila.barakat@crs.org::38dd8330-1a05-4660-8777-0dccc569f5cd" providerId="AD" clId="Web-{AF5845E2-D304-AD27-2520-67290AAEACCD}" dt="2025-09-24T11:46:47.323" v="491"/>
          <ac:spMkLst>
            <pc:docMk/>
            <pc:sldMk cId="575435420" sldId="262"/>
            <ac:spMk id="35" creationId="{5B46A348-FF45-F8EF-867B-A2E62E62DE4B}"/>
          </ac:spMkLst>
        </pc:spChg>
        <pc:spChg chg="mod">
          <ac:chgData name="Barakat, Laila" userId="S::laila.barakat@crs.org::38dd8330-1a05-4660-8777-0dccc569f5cd" providerId="AD" clId="Web-{AF5845E2-D304-AD27-2520-67290AAEACCD}" dt="2025-09-24T11:25:19.071" v="289" actId="20577"/>
          <ac:spMkLst>
            <pc:docMk/>
            <pc:sldMk cId="575435420" sldId="262"/>
            <ac:spMk id="38" creationId="{2C496EA2-EA0A-6F61-B1A9-DE9343A9A6F9}"/>
          </ac:spMkLst>
        </pc:spChg>
        <pc:spChg chg="mod">
          <ac:chgData name="Barakat, Laila" userId="S::laila.barakat@crs.org::38dd8330-1a05-4660-8777-0dccc569f5cd" providerId="AD" clId="Web-{AF5845E2-D304-AD27-2520-67290AAEACCD}" dt="2025-09-24T11:24:10.411" v="265" actId="20577"/>
          <ac:spMkLst>
            <pc:docMk/>
            <pc:sldMk cId="575435420" sldId="262"/>
            <ac:spMk id="39" creationId="{08BD22EB-98A8-DB74-81A8-8C8546423B4F}"/>
          </ac:spMkLst>
        </pc:spChg>
        <pc:spChg chg="mod">
          <ac:chgData name="Barakat, Laila" userId="S::laila.barakat@crs.org::38dd8330-1a05-4660-8777-0dccc569f5cd" providerId="AD" clId="Web-{AF5845E2-D304-AD27-2520-67290AAEACCD}" dt="2025-09-24T11:25:51.872" v="295" actId="1076"/>
          <ac:spMkLst>
            <pc:docMk/>
            <pc:sldMk cId="575435420" sldId="262"/>
            <ac:spMk id="41" creationId="{34084DEB-698F-AD96-9015-209C07017F4C}"/>
          </ac:spMkLst>
        </pc:spChg>
        <pc:spChg chg="mod">
          <ac:chgData name="Barakat, Laila" userId="S::laila.barakat@crs.org::38dd8330-1a05-4660-8777-0dccc569f5cd" providerId="AD" clId="Web-{AF5845E2-D304-AD27-2520-67290AAEACCD}" dt="2025-09-24T14:18:29.656" v="1196" actId="1076"/>
          <ac:spMkLst>
            <pc:docMk/>
            <pc:sldMk cId="575435420" sldId="262"/>
            <ac:spMk id="43" creationId="{A894EA4C-2346-AAD6-388E-DEA4323A089A}"/>
          </ac:spMkLst>
        </pc:spChg>
        <pc:spChg chg="mod">
          <ac:chgData name="Barakat, Laila" userId="S::laila.barakat@crs.org::38dd8330-1a05-4660-8777-0dccc569f5cd" providerId="AD" clId="Web-{AF5845E2-D304-AD27-2520-67290AAEACCD}" dt="2025-09-24T11:26:14.046" v="299" actId="1076"/>
          <ac:spMkLst>
            <pc:docMk/>
            <pc:sldMk cId="575435420" sldId="262"/>
            <ac:spMk id="44" creationId="{CDC815E9-DF0B-E54F-15B8-A0AA02A8AC89}"/>
          </ac:spMkLst>
        </pc:spChg>
        <pc:spChg chg="mod">
          <ac:chgData name="Barakat, Laila" userId="S::laila.barakat@crs.org::38dd8330-1a05-4660-8777-0dccc569f5cd" providerId="AD" clId="Web-{AF5845E2-D304-AD27-2520-67290AAEACCD}" dt="2025-09-24T11:25:29.119" v="291" actId="14100"/>
          <ac:spMkLst>
            <pc:docMk/>
            <pc:sldMk cId="575435420" sldId="262"/>
            <ac:spMk id="47" creationId="{595251CA-1A70-CE0E-11B5-AA49D43B63F8}"/>
          </ac:spMkLst>
        </pc:spChg>
        <pc:picChg chg="mod">
          <ac:chgData name="Barakat, Laila" userId="S::laila.barakat@crs.org::38dd8330-1a05-4660-8777-0dccc569f5cd" providerId="AD" clId="Web-{AF5845E2-D304-AD27-2520-67290AAEACCD}" dt="2025-09-24T14:19:09.360" v="1208" actId="1076"/>
          <ac:picMkLst>
            <pc:docMk/>
            <pc:sldMk cId="575435420" sldId="262"/>
            <ac:picMk id="13" creationId="{0176265C-C353-E55A-E75F-053CD7E6518B}"/>
          </ac:picMkLst>
        </pc:picChg>
        <pc:picChg chg="mod">
          <ac:chgData name="Barakat, Laila" userId="S::laila.barakat@crs.org::38dd8330-1a05-4660-8777-0dccc569f5cd" providerId="AD" clId="Web-{AF5845E2-D304-AD27-2520-67290AAEACCD}" dt="2025-09-24T14:19:09.360" v="1209" actId="1076"/>
          <ac:picMkLst>
            <pc:docMk/>
            <pc:sldMk cId="575435420" sldId="262"/>
            <ac:picMk id="15" creationId="{1DD33B80-7DF9-0EBA-F433-4E57802E35DB}"/>
          </ac:picMkLst>
        </pc:picChg>
        <pc:picChg chg="mod">
          <ac:chgData name="Barakat, Laila" userId="S::laila.barakat@crs.org::38dd8330-1a05-4660-8777-0dccc569f5cd" providerId="AD" clId="Web-{AF5845E2-D304-AD27-2520-67290AAEACCD}" dt="2025-09-24T14:18:36.906" v="1198" actId="1076"/>
          <ac:picMkLst>
            <pc:docMk/>
            <pc:sldMk cId="575435420" sldId="262"/>
            <ac:picMk id="17" creationId="{872471FF-7235-599F-9641-59EA16B1EAC9}"/>
          </ac:picMkLst>
        </pc:picChg>
        <pc:picChg chg="mod">
          <ac:chgData name="Barakat, Laila" userId="S::laila.barakat@crs.org::38dd8330-1a05-4660-8777-0dccc569f5cd" providerId="AD" clId="Web-{AF5845E2-D304-AD27-2520-67290AAEACCD}" dt="2025-09-24T11:24:47.037" v="278" actId="1076"/>
          <ac:picMkLst>
            <pc:docMk/>
            <pc:sldMk cId="575435420" sldId="262"/>
            <ac:picMk id="28" creationId="{9B6E0655-9822-2BA4-AFB0-19BF94A1DFFB}"/>
          </ac:picMkLst>
        </pc:picChg>
        <pc:picChg chg="mod">
          <ac:chgData name="Barakat, Laila" userId="S::laila.barakat@crs.org::38dd8330-1a05-4660-8777-0dccc569f5cd" providerId="AD" clId="Web-{AF5845E2-D304-AD27-2520-67290AAEACCD}" dt="2025-09-24T11:24:47.209" v="279" actId="1076"/>
          <ac:picMkLst>
            <pc:docMk/>
            <pc:sldMk cId="575435420" sldId="262"/>
            <ac:picMk id="29" creationId="{9E388753-0FB1-5598-795E-1B4EB4966E14}"/>
          </ac:picMkLst>
        </pc:picChg>
        <pc:picChg chg="mod">
          <ac:chgData name="Barakat, Laila" userId="S::laila.barakat@crs.org::38dd8330-1a05-4660-8777-0dccc569f5cd" providerId="AD" clId="Web-{AF5845E2-D304-AD27-2520-67290AAEACCD}" dt="2025-09-24T11:24:47.381" v="280" actId="1076"/>
          <ac:picMkLst>
            <pc:docMk/>
            <pc:sldMk cId="575435420" sldId="262"/>
            <ac:picMk id="32" creationId="{B59BED78-791E-6B2A-9D0C-522EC6FACFED}"/>
          </ac:picMkLst>
        </pc:picChg>
        <pc:picChg chg="mod">
          <ac:chgData name="Barakat, Laila" userId="S::laila.barakat@crs.org::38dd8330-1a05-4660-8777-0dccc569f5cd" providerId="AD" clId="Web-{AF5845E2-D304-AD27-2520-67290AAEACCD}" dt="2025-09-24T11:24:47.599" v="281" actId="1076"/>
          <ac:picMkLst>
            <pc:docMk/>
            <pc:sldMk cId="575435420" sldId="262"/>
            <ac:picMk id="34" creationId="{432DD902-FC35-AE27-8CFD-D96F8DC9A724}"/>
          </ac:picMkLst>
        </pc:picChg>
        <pc:picChg chg="mod">
          <ac:chgData name="Barakat, Laila" userId="S::laila.barakat@crs.org::38dd8330-1a05-4660-8777-0dccc569f5cd" providerId="AD" clId="Web-{AF5845E2-D304-AD27-2520-67290AAEACCD}" dt="2025-09-24T11:24:47.802" v="282" actId="1076"/>
          <ac:picMkLst>
            <pc:docMk/>
            <pc:sldMk cId="575435420" sldId="262"/>
            <ac:picMk id="37" creationId="{3E04F396-8BC9-49EC-F408-42DA1532CEB4}"/>
          </ac:picMkLst>
        </pc:picChg>
        <pc:picChg chg="mod">
          <ac:chgData name="Barakat, Laila" userId="S::laila.barakat@crs.org::38dd8330-1a05-4660-8777-0dccc569f5cd" providerId="AD" clId="Web-{AF5845E2-D304-AD27-2520-67290AAEACCD}" dt="2025-09-24T11:25:40.152" v="293" actId="1076"/>
          <ac:picMkLst>
            <pc:docMk/>
            <pc:sldMk cId="575435420" sldId="262"/>
            <ac:picMk id="45" creationId="{CBB9F0A3-CACA-AC0C-A5BC-BED9A23CAAD2}"/>
          </ac:picMkLst>
        </pc:picChg>
        <pc:cxnChg chg="mod">
          <ac:chgData name="Barakat, Laila" userId="S::laila.barakat@crs.org::38dd8330-1a05-4660-8777-0dccc569f5cd" providerId="AD" clId="Web-{AF5845E2-D304-AD27-2520-67290AAEACCD}" dt="2025-09-24T14:17:34.436" v="1190" actId="1076"/>
          <ac:cxnSpMkLst>
            <pc:docMk/>
            <pc:sldMk cId="575435420" sldId="262"/>
            <ac:cxnSpMk id="9" creationId="{2B0D9E1A-4834-D175-AA3C-803DC78B876E}"/>
          </ac:cxnSpMkLst>
        </pc:cxnChg>
        <pc:cxnChg chg="mod">
          <ac:chgData name="Barakat, Laila" userId="S::laila.barakat@crs.org::38dd8330-1a05-4660-8777-0dccc569f5cd" providerId="AD" clId="Web-{AF5845E2-D304-AD27-2520-67290AAEACCD}" dt="2025-09-24T14:17:25.452" v="1187" actId="1076"/>
          <ac:cxnSpMkLst>
            <pc:docMk/>
            <pc:sldMk cId="575435420" sldId="262"/>
            <ac:cxnSpMk id="11" creationId="{F00B9DB2-4794-940D-4C7C-319C26E7B53F}"/>
          </ac:cxnSpMkLst>
        </pc:cxnChg>
        <pc:cxnChg chg="add">
          <ac:chgData name="Barakat, Laila" userId="S::laila.barakat@crs.org::38dd8330-1a05-4660-8777-0dccc569f5cd" providerId="AD" clId="Web-{AF5845E2-D304-AD27-2520-67290AAEACCD}" dt="2025-09-24T11:21:53.330" v="247"/>
          <ac:cxnSpMkLst>
            <pc:docMk/>
            <pc:sldMk cId="575435420" sldId="262"/>
            <ac:cxnSpMk id="20" creationId="{0CFA921C-A5BF-0FCB-C1C8-3AEDE808FDC9}"/>
          </ac:cxnSpMkLst>
        </pc:cxnChg>
        <pc:cxnChg chg="mod">
          <ac:chgData name="Barakat, Laila" userId="S::laila.barakat@crs.org::38dd8330-1a05-4660-8777-0dccc569f5cd" providerId="AD" clId="Web-{AF5845E2-D304-AD27-2520-67290AAEACCD}" dt="2025-09-24T11:24:05.677" v="264" actId="1076"/>
          <ac:cxnSpMkLst>
            <pc:docMk/>
            <pc:sldMk cId="575435420" sldId="262"/>
            <ac:cxnSpMk id="40" creationId="{4ACDCEED-5492-4129-CB19-A7B61659E697}"/>
          </ac:cxnSpMkLst>
        </pc:cxnChg>
        <pc:cxnChg chg="mod">
          <ac:chgData name="Barakat, Laila" userId="S::laila.barakat@crs.org::38dd8330-1a05-4660-8777-0dccc569f5cd" providerId="AD" clId="Web-{AF5845E2-D304-AD27-2520-67290AAEACCD}" dt="2025-09-24T11:25:58.826" v="296" actId="1076"/>
          <ac:cxnSpMkLst>
            <pc:docMk/>
            <pc:sldMk cId="575435420" sldId="262"/>
            <ac:cxnSpMk id="42" creationId="{3B00094F-4BAA-3A01-780E-A3DCF23A0B63}"/>
          </ac:cxnSpMkLst>
        </pc:cxnChg>
      </pc:sldChg>
      <pc:sldChg chg="addSp delSp modSp">
        <pc:chgData name="Barakat, Laila" userId="S::laila.barakat@crs.org::38dd8330-1a05-4660-8777-0dccc569f5cd" providerId="AD" clId="Web-{AF5845E2-D304-AD27-2520-67290AAEACCD}" dt="2025-09-24T14:45:58.380" v="1270" actId="1076"/>
        <pc:sldMkLst>
          <pc:docMk/>
          <pc:sldMk cId="2629634567" sldId="263"/>
        </pc:sldMkLst>
        <pc:spChg chg="add mod">
          <ac:chgData name="Barakat, Laila" userId="S::laila.barakat@crs.org::38dd8330-1a05-4660-8777-0dccc569f5cd" providerId="AD" clId="Web-{AF5845E2-D304-AD27-2520-67290AAEACCD}" dt="2025-09-24T11:30:01.433" v="321" actId="1076"/>
          <ac:spMkLst>
            <pc:docMk/>
            <pc:sldMk cId="2629634567" sldId="263"/>
            <ac:spMk id="5" creationId="{1A4518CA-7948-1BD6-6546-DD19CC6FE262}"/>
          </ac:spMkLst>
        </pc:spChg>
        <pc:spChg chg="add mod">
          <ac:chgData name="Barakat, Laila" userId="S::laila.barakat@crs.org::38dd8330-1a05-4660-8777-0dccc569f5cd" providerId="AD" clId="Web-{AF5845E2-D304-AD27-2520-67290AAEACCD}" dt="2025-09-24T11:32:52.795" v="366" actId="1076"/>
          <ac:spMkLst>
            <pc:docMk/>
            <pc:sldMk cId="2629634567" sldId="263"/>
            <ac:spMk id="7" creationId="{965CAE87-DE83-549A-FC0D-8F64AAF99208}"/>
          </ac:spMkLst>
        </pc:spChg>
        <pc:spChg chg="add mod">
          <ac:chgData name="Barakat, Laila" userId="S::laila.barakat@crs.org::38dd8330-1a05-4660-8777-0dccc569f5cd" providerId="AD" clId="Web-{AF5845E2-D304-AD27-2520-67290AAEACCD}" dt="2025-09-24T11:31:38.247" v="350" actId="20577"/>
          <ac:spMkLst>
            <pc:docMk/>
            <pc:sldMk cId="2629634567" sldId="263"/>
            <ac:spMk id="11" creationId="{A6328BE9-ED66-3380-9059-342EC45FF21B}"/>
          </ac:spMkLst>
        </pc:spChg>
        <pc:spChg chg="add mod">
          <ac:chgData name="Barakat, Laila" userId="S::laila.barakat@crs.org::38dd8330-1a05-4660-8777-0dccc569f5cd" providerId="AD" clId="Web-{AF5845E2-D304-AD27-2520-67290AAEACCD}" dt="2025-09-24T11:32:28.826" v="361" actId="1076"/>
          <ac:spMkLst>
            <pc:docMk/>
            <pc:sldMk cId="2629634567" sldId="263"/>
            <ac:spMk id="13" creationId="{87687812-251F-1095-BC7A-8006F6317F6D}"/>
          </ac:spMkLst>
        </pc:spChg>
        <pc:spChg chg="add mod">
          <ac:chgData name="Barakat, Laila" userId="S::laila.barakat@crs.org::38dd8330-1a05-4660-8777-0dccc569f5cd" providerId="AD" clId="Web-{AF5845E2-D304-AD27-2520-67290AAEACCD}" dt="2025-09-24T14:42:18.805" v="1267" actId="1076"/>
          <ac:spMkLst>
            <pc:docMk/>
            <pc:sldMk cId="2629634567" sldId="263"/>
            <ac:spMk id="15" creationId="{DBCC82A6-508B-08E2-1C6C-EA3C927F9E93}"/>
          </ac:spMkLst>
        </pc:spChg>
        <pc:spChg chg="add mod">
          <ac:chgData name="Barakat, Laila" userId="S::laila.barakat@crs.org::38dd8330-1a05-4660-8777-0dccc569f5cd" providerId="AD" clId="Web-{AF5845E2-D304-AD27-2520-67290AAEACCD}" dt="2025-09-24T14:42:18.867" v="1268" actId="1076"/>
          <ac:spMkLst>
            <pc:docMk/>
            <pc:sldMk cId="2629634567" sldId="263"/>
            <ac:spMk id="17" creationId="{122951AF-8930-4512-6F3C-F296F984304D}"/>
          </ac:spMkLst>
        </pc:spChg>
        <pc:spChg chg="add mod">
          <ac:chgData name="Barakat, Laila" userId="S::laila.barakat@crs.org::38dd8330-1a05-4660-8777-0dccc569f5cd" providerId="AD" clId="Web-{AF5845E2-D304-AD27-2520-67290AAEACCD}" dt="2025-09-24T14:30:23.900" v="1252" actId="20577"/>
          <ac:spMkLst>
            <pc:docMk/>
            <pc:sldMk cId="2629634567" sldId="263"/>
            <ac:spMk id="21" creationId="{D42C3DC7-74D9-E5D5-24F9-DA77CF2B6AD5}"/>
          </ac:spMkLst>
        </pc:spChg>
        <pc:spChg chg="add">
          <ac:chgData name="Barakat, Laila" userId="S::laila.barakat@crs.org::38dd8330-1a05-4660-8777-0dccc569f5cd" providerId="AD" clId="Web-{AF5845E2-D304-AD27-2520-67290AAEACCD}" dt="2025-09-24T11:47:04.497" v="497"/>
          <ac:spMkLst>
            <pc:docMk/>
            <pc:sldMk cId="2629634567" sldId="263"/>
            <ac:spMk id="24" creationId="{D051B19D-3963-C68E-81D5-6246FF4D00BE}"/>
          </ac:spMkLst>
        </pc:spChg>
        <pc:spChg chg="mod">
          <ac:chgData name="Barakat, Laila" userId="S::laila.barakat@crs.org::38dd8330-1a05-4660-8777-0dccc569f5cd" providerId="AD" clId="Web-{AF5845E2-D304-AD27-2520-67290AAEACCD}" dt="2025-09-24T11:38:23.454" v="373" actId="1076"/>
          <ac:spMkLst>
            <pc:docMk/>
            <pc:sldMk cId="2629634567" sldId="263"/>
            <ac:spMk id="29" creationId="{0AEA6608-766F-CF96-C2C3-D6E4FEEE3278}"/>
          </ac:spMkLst>
        </pc:spChg>
        <pc:spChg chg="mod">
          <ac:chgData name="Barakat, Laila" userId="S::laila.barakat@crs.org::38dd8330-1a05-4660-8777-0dccc569f5cd" providerId="AD" clId="Web-{AF5845E2-D304-AD27-2520-67290AAEACCD}" dt="2025-09-24T11:38:23.579" v="374" actId="1076"/>
          <ac:spMkLst>
            <pc:docMk/>
            <pc:sldMk cId="2629634567" sldId="263"/>
            <ac:spMk id="30" creationId="{3E659E13-A031-FBDE-F18C-4CDB299DB102}"/>
          </ac:spMkLst>
        </pc:spChg>
        <pc:spChg chg="mod">
          <ac:chgData name="Barakat, Laila" userId="S::laila.barakat@crs.org::38dd8330-1a05-4660-8777-0dccc569f5cd" providerId="AD" clId="Web-{AF5845E2-D304-AD27-2520-67290AAEACCD}" dt="2025-09-24T11:30:14.824" v="325" actId="20577"/>
          <ac:spMkLst>
            <pc:docMk/>
            <pc:sldMk cId="2629634567" sldId="263"/>
            <ac:spMk id="37" creationId="{136A5CB1-0A9E-AB0A-7398-7DF25C1741D9}"/>
          </ac:spMkLst>
        </pc:spChg>
        <pc:spChg chg="add mod">
          <ac:chgData name="Barakat, Laila" userId="S::laila.barakat@crs.org::38dd8330-1a05-4660-8777-0dccc569f5cd" providerId="AD" clId="Web-{AF5845E2-D304-AD27-2520-67290AAEACCD}" dt="2025-09-24T14:30:09.337" v="1250" actId="1076"/>
          <ac:spMkLst>
            <pc:docMk/>
            <pc:sldMk cId="2629634567" sldId="263"/>
            <ac:spMk id="45" creationId="{EF239201-6182-3926-1D8C-10969F6A831C}"/>
          </ac:spMkLst>
        </pc:spChg>
        <pc:spChg chg="add">
          <ac:chgData name="Barakat, Laila" userId="S::laila.barakat@crs.org::38dd8330-1a05-4660-8777-0dccc569f5cd" providerId="AD" clId="Web-{AF5845E2-D304-AD27-2520-67290AAEACCD}" dt="2025-09-24T11:47:04.747" v="499"/>
          <ac:spMkLst>
            <pc:docMk/>
            <pc:sldMk cId="2629634567" sldId="263"/>
            <ac:spMk id="47" creationId="{91CB46B5-9D45-D3CE-236C-95BAACF1E9FE}"/>
          </ac:spMkLst>
        </pc:spChg>
        <pc:grpChg chg="mod">
          <ac:chgData name="Barakat, Laila" userId="S::laila.barakat@crs.org::38dd8330-1a05-4660-8777-0dccc569f5cd" providerId="AD" clId="Web-{AF5845E2-D304-AD27-2520-67290AAEACCD}" dt="2025-09-24T11:30:06.027" v="323" actId="1076"/>
          <ac:grpSpMkLst>
            <pc:docMk/>
            <pc:sldMk cId="2629634567" sldId="263"/>
            <ac:grpSpMk id="23" creationId="{7F0263B4-6C1B-4305-A7DA-3B0BB697F8FC}"/>
          </ac:grpSpMkLst>
        </pc:grpChg>
        <pc:grpChg chg="mod">
          <ac:chgData name="Barakat, Laila" userId="S::laila.barakat@crs.org::38dd8330-1a05-4660-8777-0dccc569f5cd" providerId="AD" clId="Web-{AF5845E2-D304-AD27-2520-67290AAEACCD}" dt="2025-09-24T14:42:18.664" v="1265" actId="1076"/>
          <ac:grpSpMkLst>
            <pc:docMk/>
            <pc:sldMk cId="2629634567" sldId="263"/>
            <ac:grpSpMk id="35" creationId="{88542610-27EE-10AC-7B21-BAF90D433B4E}"/>
          </ac:grpSpMkLst>
        </pc:grpChg>
        <pc:grpChg chg="mod">
          <ac:chgData name="Barakat, Laila" userId="S::laila.barakat@crs.org::38dd8330-1a05-4660-8777-0dccc569f5cd" providerId="AD" clId="Web-{AF5845E2-D304-AD27-2520-67290AAEACCD}" dt="2025-09-24T11:32:41.920" v="362" actId="1076"/>
          <ac:grpSpMkLst>
            <pc:docMk/>
            <pc:sldMk cId="2629634567" sldId="263"/>
            <ac:grpSpMk id="36" creationId="{CD86C4F0-A331-DDF7-10A8-877E8056A231}"/>
          </ac:grpSpMkLst>
        </pc:grpChg>
        <pc:picChg chg="mod">
          <ac:chgData name="Barakat, Laila" userId="S::laila.barakat@crs.org::38dd8330-1a05-4660-8777-0dccc569f5cd" providerId="AD" clId="Web-{AF5845E2-D304-AD27-2520-67290AAEACCD}" dt="2025-09-24T11:32:42.045" v="363" actId="1076"/>
          <ac:picMkLst>
            <pc:docMk/>
            <pc:sldMk cId="2629634567" sldId="263"/>
            <ac:picMk id="12" creationId="{856BC5F3-0841-6AB4-0517-A16EA38D55CF}"/>
          </ac:picMkLst>
        </pc:picChg>
        <pc:picChg chg="mod">
          <ac:chgData name="Barakat, Laila" userId="S::laila.barakat@crs.org::38dd8330-1a05-4660-8777-0dccc569f5cd" providerId="AD" clId="Web-{AF5845E2-D304-AD27-2520-67290AAEACCD}" dt="2025-09-24T11:32:42.201" v="364" actId="1076"/>
          <ac:picMkLst>
            <pc:docMk/>
            <pc:sldMk cId="2629634567" sldId="263"/>
            <ac:picMk id="16" creationId="{D1739CE7-3C1F-712D-9242-7057C32177EF}"/>
          </ac:picMkLst>
        </pc:picChg>
        <pc:picChg chg="mod">
          <ac:chgData name="Barakat, Laila" userId="S::laila.barakat@crs.org::38dd8330-1a05-4660-8777-0dccc569f5cd" providerId="AD" clId="Web-{AF5845E2-D304-AD27-2520-67290AAEACCD}" dt="2025-09-24T14:45:58.317" v="1269" actId="1076"/>
          <ac:picMkLst>
            <pc:docMk/>
            <pc:sldMk cId="2629634567" sldId="263"/>
            <ac:picMk id="25" creationId="{EA54A2C0-7234-7C1F-9DF5-D40A0446C125}"/>
          </ac:picMkLst>
        </pc:picChg>
        <pc:picChg chg="mod">
          <ac:chgData name="Barakat, Laila" userId="S::laila.barakat@crs.org::38dd8330-1a05-4660-8777-0dccc569f5cd" providerId="AD" clId="Web-{AF5845E2-D304-AD27-2520-67290AAEACCD}" dt="2025-09-24T14:45:58.380" v="1270" actId="1076"/>
          <ac:picMkLst>
            <pc:docMk/>
            <pc:sldMk cId="2629634567" sldId="263"/>
            <ac:picMk id="26" creationId="{7620F2B2-32E8-122E-36F7-E773D9301122}"/>
          </ac:picMkLst>
        </pc:picChg>
        <pc:picChg chg="mod">
          <ac:chgData name="Barakat, Laila" userId="S::laila.barakat@crs.org::38dd8330-1a05-4660-8777-0dccc569f5cd" providerId="AD" clId="Web-{AF5845E2-D304-AD27-2520-67290AAEACCD}" dt="2025-09-24T11:32:42.326" v="365" actId="1076"/>
          <ac:picMkLst>
            <pc:docMk/>
            <pc:sldMk cId="2629634567" sldId="263"/>
            <ac:picMk id="27" creationId="{7760228B-2DC3-8C82-DB1B-E4434441538E}"/>
          </ac:picMkLst>
        </pc:picChg>
        <pc:picChg chg="mod">
          <ac:chgData name="Barakat, Laila" userId="S::laila.barakat@crs.org::38dd8330-1a05-4660-8777-0dccc569f5cd" providerId="AD" clId="Web-{AF5845E2-D304-AD27-2520-67290AAEACCD}" dt="2025-09-24T14:42:18.726" v="1266" actId="1076"/>
          <ac:picMkLst>
            <pc:docMk/>
            <pc:sldMk cId="2629634567" sldId="263"/>
            <ac:picMk id="42" creationId="{6E4D24C0-CE88-CF14-27B7-806754CC0ACE}"/>
          </ac:picMkLst>
        </pc:picChg>
      </pc:sldChg>
      <pc:sldChg chg="modSp">
        <pc:chgData name="Barakat, Laila" userId="S::laila.barakat@crs.org::38dd8330-1a05-4660-8777-0dccc569f5cd" providerId="AD" clId="Web-{AF5845E2-D304-AD27-2520-67290AAEACCD}" dt="2025-09-24T14:40:16.959" v="1257" actId="20577"/>
        <pc:sldMkLst>
          <pc:docMk/>
          <pc:sldMk cId="1476281473" sldId="264"/>
        </pc:sldMkLst>
        <pc:spChg chg="mod">
          <ac:chgData name="Barakat, Laila" userId="S::laila.barakat@crs.org::38dd8330-1a05-4660-8777-0dccc569f5cd" providerId="AD" clId="Web-{AF5845E2-D304-AD27-2520-67290AAEACCD}" dt="2025-09-24T14:23:47.630" v="1211" actId="20577"/>
          <ac:spMkLst>
            <pc:docMk/>
            <pc:sldMk cId="1476281473" sldId="264"/>
            <ac:spMk id="41" creationId="{2EC23A17-6B91-ACFE-F3E7-E421CB84FDFF}"/>
          </ac:spMkLst>
        </pc:spChg>
        <pc:spChg chg="mod">
          <ac:chgData name="Barakat, Laila" userId="S::laila.barakat@crs.org::38dd8330-1a05-4660-8777-0dccc569f5cd" providerId="AD" clId="Web-{AF5845E2-D304-AD27-2520-67290AAEACCD}" dt="2025-09-24T14:40:16.959" v="1257" actId="20577"/>
          <ac:spMkLst>
            <pc:docMk/>
            <pc:sldMk cId="1476281473" sldId="264"/>
            <ac:spMk id="69" creationId="{A14E1A6F-2766-FAD4-D8BF-94434B4F93E1}"/>
          </ac:spMkLst>
        </pc:spChg>
      </pc:sldChg>
      <pc:sldChg chg="addSp delSp del">
        <pc:chgData name="Barakat, Laila" userId="S::laila.barakat@crs.org::38dd8330-1a05-4660-8777-0dccc569f5cd" providerId="AD" clId="Web-{AF5845E2-D304-AD27-2520-67290AAEACCD}" dt="2025-09-24T11:44:27.240" v="449"/>
        <pc:sldMkLst>
          <pc:docMk/>
          <pc:sldMk cId="691874557" sldId="265"/>
        </pc:sldMkLst>
      </pc:sldChg>
      <pc:sldChg chg="addSp delSp modSp add del replId">
        <pc:chgData name="Barakat, Laila" userId="S::laila.barakat@crs.org::38dd8330-1a05-4660-8777-0dccc569f5cd" providerId="AD" clId="Web-{AF5845E2-D304-AD27-2520-67290AAEACCD}" dt="2025-09-24T14:41:14.475" v="1259" actId="20577"/>
        <pc:sldMkLst>
          <pc:docMk/>
          <pc:sldMk cId="1273146561" sldId="266"/>
        </pc:sldMkLst>
        <pc:spChg chg="add mod">
          <ac:chgData name="Barakat, Laila" userId="S::laila.barakat@crs.org::38dd8330-1a05-4660-8777-0dccc569f5cd" providerId="AD" clId="Web-{AF5845E2-D304-AD27-2520-67290AAEACCD}" dt="2025-09-24T14:28:42.505" v="1234" actId="20577"/>
          <ac:spMkLst>
            <pc:docMk/>
            <pc:sldMk cId="1273146561" sldId="266"/>
            <ac:spMk id="11" creationId="{24537CE3-5EA0-0929-A02B-A2876118DE20}"/>
          </ac:spMkLst>
        </pc:spChg>
        <pc:spChg chg="add">
          <ac:chgData name="Barakat, Laila" userId="S::laila.barakat@crs.org::38dd8330-1a05-4660-8777-0dccc569f5cd" providerId="AD" clId="Web-{AF5845E2-D304-AD27-2520-67290AAEACCD}" dt="2025-09-24T11:46:20.194" v="473"/>
          <ac:spMkLst>
            <pc:docMk/>
            <pc:sldMk cId="1273146561" sldId="266"/>
            <ac:spMk id="13" creationId="{C2677F3F-FBCF-841D-A05A-2FC9A79D0982}"/>
          </ac:spMkLst>
        </pc:spChg>
        <pc:spChg chg="add mod">
          <ac:chgData name="Barakat, Laila" userId="S::laila.barakat@crs.org::38dd8330-1a05-4660-8777-0dccc569f5cd" providerId="AD" clId="Web-{AF5845E2-D304-AD27-2520-67290AAEACCD}" dt="2025-09-24T14:28:28.988" v="1232" actId="1076"/>
          <ac:spMkLst>
            <pc:docMk/>
            <pc:sldMk cId="1273146561" sldId="266"/>
            <ac:spMk id="15" creationId="{94FE1426-BC4E-959B-8280-8A54FB538D39}"/>
          </ac:spMkLst>
        </pc:spChg>
        <pc:spChg chg="add">
          <ac:chgData name="Barakat, Laila" userId="S::laila.barakat@crs.org::38dd8330-1a05-4660-8777-0dccc569f5cd" providerId="AD" clId="Web-{AF5845E2-D304-AD27-2520-67290AAEACCD}" dt="2025-09-24T11:46:20.459" v="475"/>
          <ac:spMkLst>
            <pc:docMk/>
            <pc:sldMk cId="1273146561" sldId="266"/>
            <ac:spMk id="17" creationId="{1CFCE859-7AC1-397D-7D04-9572DCB3F955}"/>
          </ac:spMkLst>
        </pc:spChg>
        <pc:spChg chg="mod">
          <ac:chgData name="Barakat, Laila" userId="S::laila.barakat@crs.org::38dd8330-1a05-4660-8777-0dccc569f5cd" providerId="AD" clId="Web-{AF5845E2-D304-AD27-2520-67290AAEACCD}" dt="2025-09-24T11:03:44.944" v="93" actId="14100"/>
          <ac:spMkLst>
            <pc:docMk/>
            <pc:sldMk cId="1273146561" sldId="266"/>
            <ac:spMk id="26" creationId="{D4DA5BA9-81F2-9DEA-5E7A-6360EF1A8461}"/>
          </ac:spMkLst>
        </pc:spChg>
        <pc:spChg chg="mod">
          <ac:chgData name="Barakat, Laila" userId="S::laila.barakat@crs.org::38dd8330-1a05-4660-8777-0dccc569f5cd" providerId="AD" clId="Web-{AF5845E2-D304-AD27-2520-67290AAEACCD}" dt="2025-09-24T11:02:19.538" v="87" actId="1076"/>
          <ac:spMkLst>
            <pc:docMk/>
            <pc:sldMk cId="1273146561" sldId="266"/>
            <ac:spMk id="27" creationId="{1601A7EE-35FF-6FE7-4C20-65DC2B0D9239}"/>
          </ac:spMkLst>
        </pc:spChg>
        <pc:spChg chg="mod">
          <ac:chgData name="Barakat, Laila" userId="S::laila.barakat@crs.org::38dd8330-1a05-4660-8777-0dccc569f5cd" providerId="AD" clId="Web-{AF5845E2-D304-AD27-2520-67290AAEACCD}" dt="2025-09-24T11:05:30.336" v="99" actId="20577"/>
          <ac:spMkLst>
            <pc:docMk/>
            <pc:sldMk cId="1273146561" sldId="266"/>
            <ac:spMk id="63" creationId="{B2C77631-38F7-AEC2-1E83-23DB46C42E5E}"/>
          </ac:spMkLst>
        </pc:spChg>
        <pc:spChg chg="mod">
          <ac:chgData name="Barakat, Laila" userId="S::laila.barakat@crs.org::38dd8330-1a05-4660-8777-0dccc569f5cd" providerId="AD" clId="Web-{AF5845E2-D304-AD27-2520-67290AAEACCD}" dt="2025-09-24T10:53:47.871" v="4" actId="1076"/>
          <ac:spMkLst>
            <pc:docMk/>
            <pc:sldMk cId="1273146561" sldId="266"/>
            <ac:spMk id="68" creationId="{3971714C-7EDC-D30E-E03C-FA45C2EEB4C9}"/>
          </ac:spMkLst>
        </pc:spChg>
        <pc:spChg chg="mod">
          <ac:chgData name="Barakat, Laila" userId="S::laila.barakat@crs.org::38dd8330-1a05-4660-8777-0dccc569f5cd" providerId="AD" clId="Web-{AF5845E2-D304-AD27-2520-67290AAEACCD}" dt="2025-09-24T10:54:19.981" v="11" actId="1076"/>
          <ac:spMkLst>
            <pc:docMk/>
            <pc:sldMk cId="1273146561" sldId="266"/>
            <ac:spMk id="221" creationId="{BAF95EF8-3355-7C72-A054-18E1DEB7D48C}"/>
          </ac:spMkLst>
        </pc:spChg>
        <pc:spChg chg="mod">
          <ac:chgData name="Barakat, Laila" userId="S::laila.barakat@crs.org::38dd8330-1a05-4660-8777-0dccc569f5cd" providerId="AD" clId="Web-{AF5845E2-D304-AD27-2520-67290AAEACCD}" dt="2025-09-24T10:55:31.935" v="21" actId="1076"/>
          <ac:spMkLst>
            <pc:docMk/>
            <pc:sldMk cId="1273146561" sldId="266"/>
            <ac:spMk id="223" creationId="{E6022F7F-8F45-8B18-967B-7AC26C1B3855}"/>
          </ac:spMkLst>
        </pc:spChg>
        <pc:spChg chg="mod">
          <ac:chgData name="Barakat, Laila" userId="S::laila.barakat@crs.org::38dd8330-1a05-4660-8777-0dccc569f5cd" providerId="AD" clId="Web-{AF5845E2-D304-AD27-2520-67290AAEACCD}" dt="2025-09-24T10:54:30.231" v="12" actId="20577"/>
          <ac:spMkLst>
            <pc:docMk/>
            <pc:sldMk cId="1273146561" sldId="266"/>
            <ac:spMk id="226" creationId="{69CCAC2F-1457-F90A-3489-FD455B27E829}"/>
          </ac:spMkLst>
        </pc:spChg>
        <pc:spChg chg="mod">
          <ac:chgData name="Barakat, Laila" userId="S::laila.barakat@crs.org::38dd8330-1a05-4660-8777-0dccc569f5cd" providerId="AD" clId="Web-{AF5845E2-D304-AD27-2520-67290AAEACCD}" dt="2025-09-24T10:54:46.419" v="16" actId="1076"/>
          <ac:spMkLst>
            <pc:docMk/>
            <pc:sldMk cId="1273146561" sldId="266"/>
            <ac:spMk id="271" creationId="{8B2B2D16-B099-BA10-76EF-2545BCB1E68A}"/>
          </ac:spMkLst>
        </pc:spChg>
        <pc:spChg chg="mod">
          <ac:chgData name="Barakat, Laila" userId="S::laila.barakat@crs.org::38dd8330-1a05-4660-8777-0dccc569f5cd" providerId="AD" clId="Web-{AF5845E2-D304-AD27-2520-67290AAEACCD}" dt="2025-09-24T11:01:40.131" v="78" actId="1076"/>
          <ac:spMkLst>
            <pc:docMk/>
            <pc:sldMk cId="1273146561" sldId="266"/>
            <ac:spMk id="275" creationId="{18617D95-9CBF-D87C-723E-B54BC0E3C93B}"/>
          </ac:spMkLst>
        </pc:spChg>
        <pc:spChg chg="mod">
          <ac:chgData name="Barakat, Laila" userId="S::laila.barakat@crs.org::38dd8330-1a05-4660-8777-0dccc569f5cd" providerId="AD" clId="Web-{AF5845E2-D304-AD27-2520-67290AAEACCD}" dt="2025-09-24T11:01:40.225" v="79" actId="1076"/>
          <ac:spMkLst>
            <pc:docMk/>
            <pc:sldMk cId="1273146561" sldId="266"/>
            <ac:spMk id="277" creationId="{D25171DB-AC5A-5661-3512-58F96DEAFADA}"/>
          </ac:spMkLst>
        </pc:spChg>
        <pc:spChg chg="mod">
          <ac:chgData name="Barakat, Laila" userId="S::laila.barakat@crs.org::38dd8330-1a05-4660-8777-0dccc569f5cd" providerId="AD" clId="Web-{AF5845E2-D304-AD27-2520-67290AAEACCD}" dt="2025-09-24T11:01:40.350" v="80" actId="1076"/>
          <ac:spMkLst>
            <pc:docMk/>
            <pc:sldMk cId="1273146561" sldId="266"/>
            <ac:spMk id="279" creationId="{EC915BDA-C0E1-CDFB-6801-5EE7BF080359}"/>
          </ac:spMkLst>
        </pc:spChg>
        <pc:spChg chg="mod">
          <ac:chgData name="Barakat, Laila" userId="S::laila.barakat@crs.org::38dd8330-1a05-4660-8777-0dccc569f5cd" providerId="AD" clId="Web-{AF5845E2-D304-AD27-2520-67290AAEACCD}" dt="2025-09-24T14:41:14.475" v="1259" actId="20577"/>
          <ac:spMkLst>
            <pc:docMk/>
            <pc:sldMk cId="1273146561" sldId="266"/>
            <ac:spMk id="281" creationId="{8B5107E2-264B-7C7A-DCF3-7B24FA87D9C4}"/>
          </ac:spMkLst>
        </pc:spChg>
        <pc:grpChg chg="mod">
          <ac:chgData name="Barakat, Laila" userId="S::laila.barakat@crs.org::38dd8330-1a05-4660-8777-0dccc569f5cd" providerId="AD" clId="Web-{AF5845E2-D304-AD27-2520-67290AAEACCD}" dt="2025-09-24T11:01:39.647" v="75" actId="1076"/>
          <ac:grpSpMkLst>
            <pc:docMk/>
            <pc:sldMk cId="1273146561" sldId="266"/>
            <ac:grpSpMk id="269" creationId="{C1C2C70E-9151-FF7C-AA94-4E3CD53C56FD}"/>
          </ac:grpSpMkLst>
        </pc:grpChg>
        <pc:picChg chg="mod">
          <ac:chgData name="Barakat, Laila" userId="S::laila.barakat@crs.org::38dd8330-1a05-4660-8777-0dccc569f5cd" providerId="AD" clId="Web-{AF5845E2-D304-AD27-2520-67290AAEACCD}" dt="2025-09-24T11:01:39.803" v="76" actId="1076"/>
          <ac:picMkLst>
            <pc:docMk/>
            <pc:sldMk cId="1273146561" sldId="266"/>
            <ac:picMk id="247" creationId="{190AA8DE-696E-E048-B67E-D34519E34F6C}"/>
          </ac:picMkLst>
        </pc:picChg>
        <pc:picChg chg="mod">
          <ac:chgData name="Barakat, Laila" userId="S::laila.barakat@crs.org::38dd8330-1a05-4660-8777-0dccc569f5cd" providerId="AD" clId="Web-{AF5845E2-D304-AD27-2520-67290AAEACCD}" dt="2025-09-24T11:01:39.975" v="77" actId="1076"/>
          <ac:picMkLst>
            <pc:docMk/>
            <pc:sldMk cId="1273146561" sldId="266"/>
            <ac:picMk id="249" creationId="{D3D7C682-626D-FE0A-550D-BC7ADDA9F698}"/>
          </ac:picMkLst>
        </pc:picChg>
        <pc:cxnChg chg="mod">
          <ac:chgData name="Barakat, Laila" userId="S::laila.barakat@crs.org::38dd8330-1a05-4660-8777-0dccc569f5cd" providerId="AD" clId="Web-{AF5845E2-D304-AD27-2520-67290AAEACCD}" dt="2025-09-24T10:52:42.215" v="1" actId="1076"/>
          <ac:cxnSpMkLst>
            <pc:docMk/>
            <pc:sldMk cId="1273146561" sldId="266"/>
            <ac:cxnSpMk id="69" creationId="{2A59F5D0-0249-E70F-EA1C-1620F7D7B517}"/>
          </ac:cxnSpMkLst>
        </pc:cxnChg>
        <pc:cxnChg chg="mod">
          <ac:chgData name="Barakat, Laila" userId="S::laila.barakat@crs.org::38dd8330-1a05-4660-8777-0dccc569f5cd" providerId="AD" clId="Web-{AF5845E2-D304-AD27-2520-67290AAEACCD}" dt="2025-09-24T10:54:07.450" v="9" actId="1076"/>
          <ac:cxnSpMkLst>
            <pc:docMk/>
            <pc:sldMk cId="1273146561" sldId="266"/>
            <ac:cxnSpMk id="222" creationId="{55F1EE1A-544C-5999-A619-FEA9918F975C}"/>
          </ac:cxnSpMkLst>
        </pc:cxnChg>
        <pc:cxnChg chg="mod">
          <ac:chgData name="Barakat, Laila" userId="S::laila.barakat@crs.org::38dd8330-1a05-4660-8777-0dccc569f5cd" providerId="AD" clId="Web-{AF5845E2-D304-AD27-2520-67290AAEACCD}" dt="2025-09-24T10:55:05.075" v="18" actId="1076"/>
          <ac:cxnSpMkLst>
            <pc:docMk/>
            <pc:sldMk cId="1273146561" sldId="266"/>
            <ac:cxnSpMk id="224" creationId="{69AA22F8-4381-7B9D-4B4F-3A3E1B37935A}"/>
          </ac:cxnSpMkLst>
        </pc:cxnChg>
      </pc:sldChg>
    </pc:docChg>
  </pc:docChgLst>
  <pc:docChgLst>
    <pc:chgData name="Malani, Sneha" userId="S::sneha.malani@crs.org::4358c1de-ea41-4c35-b6fb-0591170a2f0f" providerId="AD" clId="Web-{7BDA2FC4-5F32-BA41-CB19-B11E20B0802C}"/>
    <pc:docChg chg="mod modSld">
      <pc:chgData name="Malani, Sneha" userId="S::sneha.malani@crs.org::4358c1de-ea41-4c35-b6fb-0591170a2f0f" providerId="AD" clId="Web-{7BDA2FC4-5F32-BA41-CB19-B11E20B0802C}" dt="2025-09-10T09:17:30.729" v="3" actId="1076"/>
      <pc:docMkLst>
        <pc:docMk/>
      </pc:docMkLst>
    </pc:docChg>
  </pc:docChgLst>
  <pc:docChgLst>
    <pc:chgData name="Barakat, Laila" userId="S::laila.barakat@crs.org::38dd8330-1a05-4660-8777-0dccc569f5cd" providerId="AD" clId="Web-{735ACF16-165B-6976-CF79-160F7B7D7D3F}"/>
    <pc:docChg chg="modSld">
      <pc:chgData name="Barakat, Laila" userId="S::laila.barakat@crs.org::38dd8330-1a05-4660-8777-0dccc569f5cd" providerId="AD" clId="Web-{735ACF16-165B-6976-CF79-160F7B7D7D3F}" dt="2025-09-11T15:23:22.083" v="273" actId="1076"/>
      <pc:docMkLst>
        <pc:docMk/>
      </pc:docMkLst>
      <pc:sldChg chg="modSp">
        <pc:chgData name="Barakat, Laila" userId="S::laila.barakat@crs.org::38dd8330-1a05-4660-8777-0dccc569f5cd" providerId="AD" clId="Web-{735ACF16-165B-6976-CF79-160F7B7D7D3F}" dt="2025-09-11T14:25:42.589" v="169" actId="20577"/>
        <pc:sldMkLst>
          <pc:docMk/>
          <pc:sldMk cId="2288599192" sldId="257"/>
        </pc:sldMkLst>
      </pc:sldChg>
      <pc:sldChg chg="modSp">
        <pc:chgData name="Barakat, Laila" userId="S::laila.barakat@crs.org::38dd8330-1a05-4660-8777-0dccc569f5cd" providerId="AD" clId="Web-{735ACF16-165B-6976-CF79-160F7B7D7D3F}" dt="2025-09-11T14:25:46.949" v="173" actId="20577"/>
        <pc:sldMkLst>
          <pc:docMk/>
          <pc:sldMk cId="2389939418" sldId="258"/>
        </pc:sldMkLst>
      </pc:sldChg>
      <pc:sldChg chg="modSp">
        <pc:chgData name="Barakat, Laila" userId="S::laila.barakat@crs.org::38dd8330-1a05-4660-8777-0dccc569f5cd" providerId="AD" clId="Web-{735ACF16-165B-6976-CF79-160F7B7D7D3F}" dt="2025-09-11T14:25:52.121" v="177" actId="20577"/>
        <pc:sldMkLst>
          <pc:docMk/>
          <pc:sldMk cId="3608873312" sldId="259"/>
        </pc:sldMkLst>
      </pc:sldChg>
      <pc:sldChg chg="addSp delSp modSp">
        <pc:chgData name="Barakat, Laila" userId="S::laila.barakat@crs.org::38dd8330-1a05-4660-8777-0dccc569f5cd" providerId="AD" clId="Web-{735ACF16-165B-6976-CF79-160F7B7D7D3F}" dt="2025-09-11T14:25:58.653" v="181" actId="20577"/>
        <pc:sldMkLst>
          <pc:docMk/>
          <pc:sldMk cId="3146239850" sldId="260"/>
        </pc:sldMkLst>
      </pc:sldChg>
      <pc:sldChg chg="addSp delSp modSp">
        <pc:chgData name="Barakat, Laila" userId="S::laila.barakat@crs.org::38dd8330-1a05-4660-8777-0dccc569f5cd" providerId="AD" clId="Web-{735ACF16-165B-6976-CF79-160F7B7D7D3F}" dt="2025-09-11T14:26:07.340" v="186" actId="20577"/>
        <pc:sldMkLst>
          <pc:docMk/>
          <pc:sldMk cId="2549020526" sldId="261"/>
        </pc:sldMkLst>
      </pc:sldChg>
      <pc:sldChg chg="addSp delSp modSp">
        <pc:chgData name="Barakat, Laila" userId="S::laila.barakat@crs.org::38dd8330-1a05-4660-8777-0dccc569f5cd" providerId="AD" clId="Web-{735ACF16-165B-6976-CF79-160F7B7D7D3F}" dt="2025-09-11T14:31:47.792" v="268" actId="1076"/>
        <pc:sldMkLst>
          <pc:docMk/>
          <pc:sldMk cId="575435420" sldId="262"/>
        </pc:sldMkLst>
      </pc:sldChg>
      <pc:sldChg chg="addSp modSp">
        <pc:chgData name="Barakat, Laila" userId="S::laila.barakat@crs.org::38dd8330-1a05-4660-8777-0dccc569f5cd" providerId="AD" clId="Web-{735ACF16-165B-6976-CF79-160F7B7D7D3F}" dt="2025-09-11T15:23:22.083" v="273" actId="1076"/>
        <pc:sldMkLst>
          <pc:docMk/>
          <pc:sldMk cId="2629634567" sldId="263"/>
        </pc:sldMkLst>
      </pc:sldChg>
    </pc:docChg>
  </pc:docChgLst>
  <pc:docChgLst>
    <pc:chgData name="Barakat, Laila" userId="S::laila.barakat@crs.org::38dd8330-1a05-4660-8777-0dccc569f5cd" providerId="AD" clId="Web-{6DFC9372-C2C4-A2A9-C317-4F75E1463F1A}"/>
    <pc:docChg chg="modSld">
      <pc:chgData name="Barakat, Laila" userId="S::laila.barakat@crs.org::38dd8330-1a05-4660-8777-0dccc569f5cd" providerId="AD" clId="Web-{6DFC9372-C2C4-A2A9-C317-4F75E1463F1A}" dt="2025-09-11T12:15:25.848" v="65" actId="1076"/>
      <pc:docMkLst>
        <pc:docMk/>
      </pc:docMkLst>
      <pc:sldChg chg="addSp delSp modSp">
        <pc:chgData name="Barakat, Laila" userId="S::laila.barakat@crs.org::38dd8330-1a05-4660-8777-0dccc569f5cd" providerId="AD" clId="Web-{6DFC9372-C2C4-A2A9-C317-4F75E1463F1A}" dt="2025-09-11T12:15:25.848" v="65" actId="1076"/>
        <pc:sldMkLst>
          <pc:docMk/>
          <pc:sldMk cId="3146239850" sldId="260"/>
        </pc:sldMkLst>
      </pc:sldChg>
    </pc:docChg>
  </pc:docChgLst>
  <pc:docChgLst>
    <pc:chgData name="Barakat, Laila" userId="S::laila.barakat@crs.org::38dd8330-1a05-4660-8777-0dccc569f5cd" providerId="AD" clId="Web-{C400F127-3991-CD31-DE95-34EE3F56BC4C}"/>
    <pc:docChg chg="modSld">
      <pc:chgData name="Barakat, Laila" userId="S::laila.barakat@crs.org::38dd8330-1a05-4660-8777-0dccc569f5cd" providerId="AD" clId="Web-{C400F127-3991-CD31-DE95-34EE3F56BC4C}" dt="2025-09-11T12:07:30.608" v="405" actId="1076"/>
      <pc:docMkLst>
        <pc:docMk/>
      </pc:docMkLst>
      <pc:sldChg chg="delSp modSp">
        <pc:chgData name="Barakat, Laila" userId="S::laila.barakat@crs.org::38dd8330-1a05-4660-8777-0dccc569f5cd" providerId="AD" clId="Web-{C400F127-3991-CD31-DE95-34EE3F56BC4C}" dt="2025-09-11T10:02:24.713" v="35" actId="1076"/>
        <pc:sldMkLst>
          <pc:docMk/>
          <pc:sldMk cId="2288599192" sldId="257"/>
        </pc:sldMkLst>
      </pc:sldChg>
      <pc:sldChg chg="addSp delSp modSp">
        <pc:chgData name="Barakat, Laila" userId="S::laila.barakat@crs.org::38dd8330-1a05-4660-8777-0dccc569f5cd" providerId="AD" clId="Web-{C400F127-3991-CD31-DE95-34EE3F56BC4C}" dt="2025-09-11T10:11:39.589" v="85" actId="14100"/>
        <pc:sldMkLst>
          <pc:docMk/>
          <pc:sldMk cId="2389939418" sldId="258"/>
        </pc:sldMkLst>
      </pc:sldChg>
      <pc:sldChg chg="addSp delSp modSp">
        <pc:chgData name="Barakat, Laila" userId="S::laila.barakat@crs.org::38dd8330-1a05-4660-8777-0dccc569f5cd" providerId="AD" clId="Web-{C400F127-3991-CD31-DE95-34EE3F56BC4C}" dt="2025-09-11T10:52:16.073" v="391"/>
        <pc:sldMkLst>
          <pc:docMk/>
          <pc:sldMk cId="3608873312" sldId="259"/>
        </pc:sldMkLst>
      </pc:sldChg>
      <pc:sldChg chg="modSp">
        <pc:chgData name="Barakat, Laila" userId="S::laila.barakat@crs.org::38dd8330-1a05-4660-8777-0dccc569f5cd" providerId="AD" clId="Web-{C400F127-3991-CD31-DE95-34EE3F56BC4C}" dt="2025-09-11T11:45:13.155" v="393" actId="1076"/>
        <pc:sldMkLst>
          <pc:docMk/>
          <pc:sldMk cId="3146239850" sldId="260"/>
        </pc:sldMkLst>
      </pc:sldChg>
      <pc:sldChg chg="addSp modSp">
        <pc:chgData name="Barakat, Laila" userId="S::laila.barakat@crs.org::38dd8330-1a05-4660-8777-0dccc569f5cd" providerId="AD" clId="Web-{C400F127-3991-CD31-DE95-34EE3F56BC4C}" dt="2025-09-11T12:07:30.608" v="405" actId="1076"/>
        <pc:sldMkLst>
          <pc:docMk/>
          <pc:sldMk cId="575435420" sldId="262"/>
        </pc:sldMkLst>
      </pc:sldChg>
    </pc:docChg>
  </pc:docChgLst>
  <pc:docChgLst>
    <pc:chgData name="Barakat, Laila" userId="S::laila.barakat@crs.org::38dd8330-1a05-4660-8777-0dccc569f5cd" providerId="AD" clId="Web-{CF34C474-5DB9-34A6-764E-C8C547DCA50A}"/>
    <pc:docChg chg="modSld">
      <pc:chgData name="Barakat, Laila" userId="S::laila.barakat@crs.org::38dd8330-1a05-4660-8777-0dccc569f5cd" providerId="AD" clId="Web-{CF34C474-5DB9-34A6-764E-C8C547DCA50A}" dt="2025-09-21T13:47:35.009" v="575" actId="20577"/>
      <pc:docMkLst>
        <pc:docMk/>
      </pc:docMkLst>
      <pc:sldChg chg="modSp">
        <pc:chgData name="Barakat, Laila" userId="S::laila.barakat@crs.org::38dd8330-1a05-4660-8777-0dccc569f5cd" providerId="AD" clId="Web-{CF34C474-5DB9-34A6-764E-C8C547DCA50A}" dt="2025-09-21T11:25:25.321" v="181" actId="20577"/>
        <pc:sldMkLst>
          <pc:docMk/>
          <pc:sldMk cId="2288599192" sldId="257"/>
        </pc:sldMkLst>
        <pc:spChg chg="mod">
          <ac:chgData name="Barakat, Laila" userId="S::laila.barakat@crs.org::38dd8330-1a05-4660-8777-0dccc569f5cd" providerId="AD" clId="Web-{CF34C474-5DB9-34A6-764E-C8C547DCA50A}" dt="2025-09-21T11:21:39.176" v="95" actId="20577"/>
          <ac:spMkLst>
            <pc:docMk/>
            <pc:sldMk cId="2288599192" sldId="257"/>
            <ac:spMk id="7" creationId="{71B1111A-AD0E-C299-F9B9-44D9131E5D67}"/>
          </ac:spMkLst>
        </pc:spChg>
        <pc:spChg chg="mod">
          <ac:chgData name="Barakat, Laila" userId="S::laila.barakat@crs.org::38dd8330-1a05-4660-8777-0dccc569f5cd" providerId="AD" clId="Web-{CF34C474-5DB9-34A6-764E-C8C547DCA50A}" dt="2025-09-21T11:21:48.848" v="97" actId="20577"/>
          <ac:spMkLst>
            <pc:docMk/>
            <pc:sldMk cId="2288599192" sldId="257"/>
            <ac:spMk id="10" creationId="{F487875D-4661-13F5-CB94-70332DB75C4A}"/>
          </ac:spMkLst>
        </pc:spChg>
        <pc:spChg chg="mod">
          <ac:chgData name="Barakat, Laila" userId="S::laila.barakat@crs.org::38dd8330-1a05-4660-8777-0dccc569f5cd" providerId="AD" clId="Web-{CF34C474-5DB9-34A6-764E-C8C547DCA50A}" dt="2025-09-21T11:21:56.504" v="99" actId="20577"/>
          <ac:spMkLst>
            <pc:docMk/>
            <pc:sldMk cId="2288599192" sldId="257"/>
            <ac:spMk id="12" creationId="{99D8BE7E-170B-BEAB-74AF-A52A0B7104CF}"/>
          </ac:spMkLst>
        </pc:spChg>
        <pc:spChg chg="mod">
          <ac:chgData name="Barakat, Laila" userId="S::laila.barakat@crs.org::38dd8330-1a05-4660-8777-0dccc569f5cd" providerId="AD" clId="Web-{CF34C474-5DB9-34A6-764E-C8C547DCA50A}" dt="2025-09-21T11:22:00.848" v="102" actId="20577"/>
          <ac:spMkLst>
            <pc:docMk/>
            <pc:sldMk cId="2288599192" sldId="257"/>
            <ac:spMk id="16" creationId="{B0739333-7D39-15EF-7127-AA9715E8658C}"/>
          </ac:spMkLst>
        </pc:spChg>
        <pc:spChg chg="mod">
          <ac:chgData name="Barakat, Laila" userId="S::laila.barakat@crs.org::38dd8330-1a05-4660-8777-0dccc569f5cd" providerId="AD" clId="Web-{CF34C474-5DB9-34A6-764E-C8C547DCA50A}" dt="2025-09-21T11:22:15.473" v="104" actId="20577"/>
          <ac:spMkLst>
            <pc:docMk/>
            <pc:sldMk cId="2288599192" sldId="257"/>
            <ac:spMk id="18" creationId="{F783C00B-87AB-4242-29CF-3ABDE2B2BF4D}"/>
          </ac:spMkLst>
        </pc:spChg>
        <pc:spChg chg="mod">
          <ac:chgData name="Barakat, Laila" userId="S::laila.barakat@crs.org::38dd8330-1a05-4660-8777-0dccc569f5cd" providerId="AD" clId="Web-{CF34C474-5DB9-34A6-764E-C8C547DCA50A}" dt="2025-09-21T11:21:05.394" v="89" actId="20577"/>
          <ac:spMkLst>
            <pc:docMk/>
            <pc:sldMk cId="2288599192" sldId="257"/>
            <ac:spMk id="19" creationId="{9A4A3F74-785E-A24F-DFA1-790BE3477F98}"/>
          </ac:spMkLst>
        </pc:spChg>
        <pc:spChg chg="mod">
          <ac:chgData name="Barakat, Laila" userId="S::laila.barakat@crs.org::38dd8330-1a05-4660-8777-0dccc569f5cd" providerId="AD" clId="Web-{CF34C474-5DB9-34A6-764E-C8C547DCA50A}" dt="2025-09-21T11:23:03.631" v="121" actId="20577"/>
          <ac:spMkLst>
            <pc:docMk/>
            <pc:sldMk cId="2288599192" sldId="257"/>
            <ac:spMk id="21" creationId="{4C128D6C-39F1-1E03-112A-175FF7FA863A}"/>
          </ac:spMkLst>
        </pc:spChg>
        <pc:spChg chg="mod">
          <ac:chgData name="Barakat, Laila" userId="S::laila.barakat@crs.org::38dd8330-1a05-4660-8777-0dccc569f5cd" providerId="AD" clId="Web-{CF34C474-5DB9-34A6-764E-C8C547DCA50A}" dt="2025-09-21T11:23:19.850" v="125" actId="20577"/>
          <ac:spMkLst>
            <pc:docMk/>
            <pc:sldMk cId="2288599192" sldId="257"/>
            <ac:spMk id="32" creationId="{820D4203-39A2-6537-A3EC-77B5C67D59D3}"/>
          </ac:spMkLst>
        </pc:spChg>
        <pc:spChg chg="mod">
          <ac:chgData name="Barakat, Laila" userId="S::laila.barakat@crs.org::38dd8330-1a05-4660-8777-0dccc569f5cd" providerId="AD" clId="Web-{CF34C474-5DB9-34A6-764E-C8C547DCA50A}" dt="2025-09-21T11:23:25.912" v="128" actId="20577"/>
          <ac:spMkLst>
            <pc:docMk/>
            <pc:sldMk cId="2288599192" sldId="257"/>
            <ac:spMk id="34" creationId="{34583E2C-9A1E-6A76-F602-91000C0BA5DD}"/>
          </ac:spMkLst>
        </pc:spChg>
        <pc:spChg chg="mod">
          <ac:chgData name="Barakat, Laila" userId="S::laila.barakat@crs.org::38dd8330-1a05-4660-8777-0dccc569f5cd" providerId="AD" clId="Web-{CF34C474-5DB9-34A6-764E-C8C547DCA50A}" dt="2025-09-21T11:25:25.321" v="181" actId="20577"/>
          <ac:spMkLst>
            <pc:docMk/>
            <pc:sldMk cId="2288599192" sldId="257"/>
            <ac:spMk id="44" creationId="{1829B7D1-AA1A-8DB5-5DA7-C57467A16C9B}"/>
          </ac:spMkLst>
        </pc:spChg>
        <pc:spChg chg="mod">
          <ac:chgData name="Barakat, Laila" userId="S::laila.barakat@crs.org::38dd8330-1a05-4660-8777-0dccc569f5cd" providerId="AD" clId="Web-{CF34C474-5DB9-34A6-764E-C8C547DCA50A}" dt="2025-09-21T11:22:24.302" v="109" actId="20577"/>
          <ac:spMkLst>
            <pc:docMk/>
            <pc:sldMk cId="2288599192" sldId="257"/>
            <ac:spMk id="45" creationId="{ACE0D9C2-8894-7980-D03D-256B7E1915D4}"/>
          </ac:spMkLst>
        </pc:spChg>
        <pc:spChg chg="mod">
          <ac:chgData name="Barakat, Laila" userId="S::laila.barakat@crs.org::38dd8330-1a05-4660-8777-0dccc569f5cd" providerId="AD" clId="Web-{CF34C474-5DB9-34A6-764E-C8C547DCA50A}" dt="2025-09-21T11:22:35.958" v="114" actId="20577"/>
          <ac:spMkLst>
            <pc:docMk/>
            <pc:sldMk cId="2288599192" sldId="257"/>
            <ac:spMk id="57" creationId="{57D61794-BD57-1B02-43D9-5AEC5E4C07F5}"/>
          </ac:spMkLst>
        </pc:spChg>
        <pc:spChg chg="mod">
          <ac:chgData name="Barakat, Laila" userId="S::laila.barakat@crs.org::38dd8330-1a05-4660-8777-0dccc569f5cd" providerId="AD" clId="Web-{CF34C474-5DB9-34A6-764E-C8C547DCA50A}" dt="2025-09-21T11:25:02.571" v="178" actId="20577"/>
          <ac:spMkLst>
            <pc:docMk/>
            <pc:sldMk cId="2288599192" sldId="257"/>
            <ac:spMk id="62" creationId="{170CE04F-719C-7C82-07A7-62BF389E6996}"/>
          </ac:spMkLst>
        </pc:spChg>
        <pc:spChg chg="mod">
          <ac:chgData name="Barakat, Laila" userId="S::laila.barakat@crs.org::38dd8330-1a05-4660-8777-0dccc569f5cd" providerId="AD" clId="Web-{CF34C474-5DB9-34A6-764E-C8C547DCA50A}" dt="2025-09-21T11:23:13.537" v="123" actId="20577"/>
          <ac:spMkLst>
            <pc:docMk/>
            <pc:sldMk cId="2288599192" sldId="257"/>
            <ac:spMk id="63" creationId="{10D9C95F-D4CF-E452-6EAF-19E821445505}"/>
          </ac:spMkLst>
        </pc:spChg>
        <pc:spChg chg="mod">
          <ac:chgData name="Barakat, Laila" userId="S::laila.barakat@crs.org::38dd8330-1a05-4660-8777-0dccc569f5cd" providerId="AD" clId="Web-{CF34C474-5DB9-34A6-764E-C8C547DCA50A}" dt="2025-09-21T11:22:49.646" v="119" actId="20577"/>
          <ac:spMkLst>
            <pc:docMk/>
            <pc:sldMk cId="2288599192" sldId="257"/>
            <ac:spMk id="64" creationId="{141245CD-9762-FC01-DE7C-526230B219C6}"/>
          </ac:spMkLst>
        </pc:spChg>
        <pc:spChg chg="mod">
          <ac:chgData name="Barakat, Laila" userId="S::laila.barakat@crs.org::38dd8330-1a05-4660-8777-0dccc569f5cd" providerId="AD" clId="Web-{CF34C474-5DB9-34A6-764E-C8C547DCA50A}" dt="2025-09-21T11:23:31.788" v="130" actId="20577"/>
          <ac:spMkLst>
            <pc:docMk/>
            <pc:sldMk cId="2288599192" sldId="257"/>
            <ac:spMk id="65" creationId="{C1B4A30B-8E78-BC93-D2DF-78E15CA44E3D}"/>
          </ac:spMkLst>
        </pc:spChg>
        <pc:spChg chg="mod">
          <ac:chgData name="Barakat, Laila" userId="S::laila.barakat@crs.org::38dd8330-1a05-4660-8777-0dccc569f5cd" providerId="AD" clId="Web-{CF34C474-5DB9-34A6-764E-C8C547DCA50A}" dt="2025-09-21T11:23:40.116" v="132" actId="20577"/>
          <ac:spMkLst>
            <pc:docMk/>
            <pc:sldMk cId="2288599192" sldId="257"/>
            <ac:spMk id="66" creationId="{B1417DD3-5CD8-5352-539F-2666FF557184}"/>
          </ac:spMkLst>
        </pc:spChg>
        <pc:spChg chg="mod">
          <ac:chgData name="Barakat, Laila" userId="S::laila.barakat@crs.org::38dd8330-1a05-4660-8777-0dccc569f5cd" providerId="AD" clId="Web-{CF34C474-5DB9-34A6-764E-C8C547DCA50A}" dt="2025-09-21T11:24:19.804" v="174" actId="20577"/>
          <ac:spMkLst>
            <pc:docMk/>
            <pc:sldMk cId="2288599192" sldId="257"/>
            <ac:spMk id="70" creationId="{01C78747-1D07-0E61-54C3-77ECF22DD326}"/>
          </ac:spMkLst>
        </pc:spChg>
        <pc:spChg chg="mod">
          <ac:chgData name="Barakat, Laila" userId="S::laila.barakat@crs.org::38dd8330-1a05-4660-8777-0dccc569f5cd" providerId="AD" clId="Web-{CF34C474-5DB9-34A6-764E-C8C547DCA50A}" dt="2025-09-21T11:22:43.302" v="116" actId="20577"/>
          <ac:spMkLst>
            <pc:docMk/>
            <pc:sldMk cId="2288599192" sldId="257"/>
            <ac:spMk id="81" creationId="{04446F18-9931-0393-4811-62600557D383}"/>
          </ac:spMkLst>
        </pc:spChg>
        <pc:spChg chg="mod">
          <ac:chgData name="Barakat, Laila" userId="S::laila.barakat@crs.org::38dd8330-1a05-4660-8777-0dccc569f5cd" providerId="AD" clId="Web-{CF34C474-5DB9-34A6-764E-C8C547DCA50A}" dt="2025-09-21T11:24:37.008" v="176" actId="20577"/>
          <ac:spMkLst>
            <pc:docMk/>
            <pc:sldMk cId="2288599192" sldId="257"/>
            <ac:spMk id="83" creationId="{84CB0569-B04B-C299-0E48-B91E51513654}"/>
          </ac:spMkLst>
        </pc:spChg>
        <pc:spChg chg="mod">
          <ac:chgData name="Barakat, Laila" userId="S::laila.barakat@crs.org::38dd8330-1a05-4660-8777-0dccc569f5cd" providerId="AD" clId="Web-{CF34C474-5DB9-34A6-764E-C8C547DCA50A}" dt="2025-09-21T11:21:29.394" v="93" actId="20577"/>
          <ac:spMkLst>
            <pc:docMk/>
            <pc:sldMk cId="2288599192" sldId="257"/>
            <ac:spMk id="97" creationId="{5C11F1E3-51C0-B9E5-BE1B-1C40084E5896}"/>
          </ac:spMkLst>
        </pc:spChg>
      </pc:sldChg>
      <pc:sldChg chg="modSp">
        <pc:chgData name="Barakat, Laila" userId="S::laila.barakat@crs.org::38dd8330-1a05-4660-8777-0dccc569f5cd" providerId="AD" clId="Web-{CF34C474-5DB9-34A6-764E-C8C547DCA50A}" dt="2025-09-21T11:30:13.676" v="222" actId="20577"/>
        <pc:sldMkLst>
          <pc:docMk/>
          <pc:sldMk cId="2389939418" sldId="258"/>
        </pc:sldMkLst>
        <pc:spChg chg="mod">
          <ac:chgData name="Barakat, Laila" userId="S::laila.barakat@crs.org::38dd8330-1a05-4660-8777-0dccc569f5cd" providerId="AD" clId="Web-{CF34C474-5DB9-34A6-764E-C8C547DCA50A}" dt="2025-09-21T11:30:13.676" v="222" actId="20577"/>
          <ac:spMkLst>
            <pc:docMk/>
            <pc:sldMk cId="2389939418" sldId="258"/>
            <ac:spMk id="25" creationId="{646D4BE7-AA70-A002-53A5-A2E2ABB454D2}"/>
          </ac:spMkLst>
        </pc:spChg>
        <pc:spChg chg="mod">
          <ac:chgData name="Barakat, Laila" userId="S::laila.barakat@crs.org::38dd8330-1a05-4660-8777-0dccc569f5cd" providerId="AD" clId="Web-{CF34C474-5DB9-34A6-764E-C8C547DCA50A}" dt="2025-09-21T11:29:06.437" v="207" actId="20577"/>
          <ac:spMkLst>
            <pc:docMk/>
            <pc:sldMk cId="2389939418" sldId="258"/>
            <ac:spMk id="145" creationId="{3A711E83-B402-6596-F6BA-3280C9092BFB}"/>
          </ac:spMkLst>
        </pc:spChg>
        <pc:spChg chg="mod">
          <ac:chgData name="Barakat, Laila" userId="S::laila.barakat@crs.org::38dd8330-1a05-4660-8777-0dccc569f5cd" providerId="AD" clId="Web-{CF34C474-5DB9-34A6-764E-C8C547DCA50A}" dt="2025-09-21T11:29:58.034" v="217" actId="20577"/>
          <ac:spMkLst>
            <pc:docMk/>
            <pc:sldMk cId="2389939418" sldId="258"/>
            <ac:spMk id="148" creationId="{25BF96C0-1247-CBDA-9C8D-57C90D27DDEA}"/>
          </ac:spMkLst>
        </pc:spChg>
      </pc:sldChg>
      <pc:sldChg chg="modSp">
        <pc:chgData name="Barakat, Laila" userId="S::laila.barakat@crs.org::38dd8330-1a05-4660-8777-0dccc569f5cd" providerId="AD" clId="Web-{CF34C474-5DB9-34A6-764E-C8C547DCA50A}" dt="2025-09-21T13:47:35.009" v="575" actId="20577"/>
        <pc:sldMkLst>
          <pc:docMk/>
          <pc:sldMk cId="3608873312" sldId="259"/>
        </pc:sldMkLst>
      </pc:sldChg>
      <pc:sldChg chg="modSp">
        <pc:chgData name="Barakat, Laila" userId="S::laila.barakat@crs.org::38dd8330-1a05-4660-8777-0dccc569f5cd" providerId="AD" clId="Web-{CF34C474-5DB9-34A6-764E-C8C547DCA50A}" dt="2025-09-21T13:01:57.613" v="306" actId="20577"/>
        <pc:sldMkLst>
          <pc:docMk/>
          <pc:sldMk cId="3146239850" sldId="260"/>
        </pc:sldMkLst>
      </pc:sldChg>
      <pc:sldChg chg="modSp">
        <pc:chgData name="Barakat, Laila" userId="S::laila.barakat@crs.org::38dd8330-1a05-4660-8777-0dccc569f5cd" providerId="AD" clId="Web-{CF34C474-5DB9-34A6-764E-C8C547DCA50A}" dt="2025-09-21T13:09:36.710" v="369" actId="20577"/>
        <pc:sldMkLst>
          <pc:docMk/>
          <pc:sldMk cId="2549020526" sldId="261"/>
        </pc:sldMkLst>
        <pc:spChg chg="mod">
          <ac:chgData name="Barakat, Laila" userId="S::laila.barakat@crs.org::38dd8330-1a05-4660-8777-0dccc569f5cd" providerId="AD" clId="Web-{CF34C474-5DB9-34A6-764E-C8C547DCA50A}" dt="2025-09-21T13:09:36.710" v="369" actId="20577"/>
          <ac:spMkLst>
            <pc:docMk/>
            <pc:sldMk cId="2549020526" sldId="261"/>
            <ac:spMk id="10" creationId="{72C21973-C2CB-F82E-AD13-D84CC2B2DB65}"/>
          </ac:spMkLst>
        </pc:spChg>
        <pc:spChg chg="mod">
          <ac:chgData name="Barakat, Laila" userId="S::laila.barakat@crs.org::38dd8330-1a05-4660-8777-0dccc569f5cd" providerId="AD" clId="Web-{CF34C474-5DB9-34A6-764E-C8C547DCA50A}" dt="2025-09-21T13:04:11.025" v="323" actId="20577"/>
          <ac:spMkLst>
            <pc:docMk/>
            <pc:sldMk cId="2549020526" sldId="261"/>
            <ac:spMk id="205" creationId="{A4FFA650-00B0-CF24-F91A-BB2871E0A15F}"/>
          </ac:spMkLst>
        </pc:spChg>
        <pc:spChg chg="mod">
          <ac:chgData name="Barakat, Laila" userId="S::laila.barakat@crs.org::38dd8330-1a05-4660-8777-0dccc569f5cd" providerId="AD" clId="Web-{CF34C474-5DB9-34A6-764E-C8C547DCA50A}" dt="2025-09-21T13:07:17.360" v="336" actId="20577"/>
          <ac:spMkLst>
            <pc:docMk/>
            <pc:sldMk cId="2549020526" sldId="261"/>
            <ac:spMk id="206" creationId="{F6B885E2-1411-8C27-7067-C5DB469B35C7}"/>
          </ac:spMkLst>
        </pc:spChg>
        <pc:spChg chg="mod">
          <ac:chgData name="Barakat, Laila" userId="S::laila.barakat@crs.org::38dd8330-1a05-4660-8777-0dccc569f5cd" providerId="AD" clId="Web-{CF34C474-5DB9-34A6-764E-C8C547DCA50A}" dt="2025-09-21T13:07:13.031" v="333" actId="20577"/>
          <ac:spMkLst>
            <pc:docMk/>
            <pc:sldMk cId="2549020526" sldId="261"/>
            <ac:spMk id="207" creationId="{EC588AF0-E643-7913-3130-218ED42AA2D7}"/>
          </ac:spMkLst>
        </pc:spChg>
        <pc:spChg chg="mod">
          <ac:chgData name="Barakat, Laila" userId="S::laila.barakat@crs.org::38dd8330-1a05-4660-8777-0dccc569f5cd" providerId="AD" clId="Web-{CF34C474-5DB9-34A6-764E-C8C547DCA50A}" dt="2025-09-21T13:08:09.816" v="341" actId="20577"/>
          <ac:spMkLst>
            <pc:docMk/>
            <pc:sldMk cId="2549020526" sldId="261"/>
            <ac:spMk id="218" creationId="{456EFFB2-4067-57B4-00FC-84A4D434982D}"/>
          </ac:spMkLst>
        </pc:spChg>
        <pc:spChg chg="mod">
          <ac:chgData name="Barakat, Laila" userId="S::laila.barakat@crs.org::38dd8330-1a05-4660-8777-0dccc569f5cd" providerId="AD" clId="Web-{CF34C474-5DB9-34A6-764E-C8C547DCA50A}" dt="2025-09-21T13:08:14.425" v="343" actId="20577"/>
          <ac:spMkLst>
            <pc:docMk/>
            <pc:sldMk cId="2549020526" sldId="261"/>
            <ac:spMk id="219" creationId="{1AFD04EB-ACFB-1C33-0DBB-8955ECC95529}"/>
          </ac:spMkLst>
        </pc:spChg>
        <pc:spChg chg="mod">
          <ac:chgData name="Barakat, Laila" userId="S::laila.barakat@crs.org::38dd8330-1a05-4660-8777-0dccc569f5cd" providerId="AD" clId="Web-{CF34C474-5DB9-34A6-764E-C8C547DCA50A}" dt="2025-09-21T13:09:30.757" v="366" actId="20577"/>
          <ac:spMkLst>
            <pc:docMk/>
            <pc:sldMk cId="2549020526" sldId="261"/>
            <ac:spMk id="220" creationId="{36A5C3AB-469C-EE81-9D0C-4446FFA7E696}"/>
          </ac:spMkLst>
        </pc:spChg>
      </pc:sldChg>
      <pc:sldChg chg="modSp">
        <pc:chgData name="Barakat, Laila" userId="S::laila.barakat@crs.org::38dd8330-1a05-4660-8777-0dccc569f5cd" providerId="AD" clId="Web-{CF34C474-5DB9-34A6-764E-C8C547DCA50A}" dt="2025-09-21T13:26:01.900" v="485" actId="20577"/>
        <pc:sldMkLst>
          <pc:docMk/>
          <pc:sldMk cId="575435420" sldId="262"/>
        </pc:sldMkLst>
        <pc:spChg chg="mod">
          <ac:chgData name="Barakat, Laila" userId="S::laila.barakat@crs.org::38dd8330-1a05-4660-8777-0dccc569f5cd" providerId="AD" clId="Web-{CF34C474-5DB9-34A6-764E-C8C547DCA50A}" dt="2025-09-21T13:12:32.980" v="394" actId="20577"/>
          <ac:spMkLst>
            <pc:docMk/>
            <pc:sldMk cId="575435420" sldId="262"/>
            <ac:spMk id="27" creationId="{2FA8E5D9-180E-A12C-AD39-37E0F61E69A7}"/>
          </ac:spMkLst>
        </pc:spChg>
        <pc:spChg chg="mod">
          <ac:chgData name="Barakat, Laila" userId="S::laila.barakat@crs.org::38dd8330-1a05-4660-8777-0dccc569f5cd" providerId="AD" clId="Web-{CF34C474-5DB9-34A6-764E-C8C547DCA50A}" dt="2025-09-21T13:13:00.669" v="405" actId="20577"/>
          <ac:spMkLst>
            <pc:docMk/>
            <pc:sldMk cId="575435420" sldId="262"/>
            <ac:spMk id="31" creationId="{D3E0D9EB-4F09-729B-BA96-7B13D5079CE3}"/>
          </ac:spMkLst>
        </pc:spChg>
        <pc:spChg chg="mod">
          <ac:chgData name="Barakat, Laila" userId="S::laila.barakat@crs.org::38dd8330-1a05-4660-8777-0dccc569f5cd" providerId="AD" clId="Web-{CF34C474-5DB9-34A6-764E-C8C547DCA50A}" dt="2025-09-21T13:12:52.841" v="402" actId="20577"/>
          <ac:spMkLst>
            <pc:docMk/>
            <pc:sldMk cId="575435420" sldId="262"/>
            <ac:spMk id="33" creationId="{F6B685A6-A438-7ECB-B0E0-2D7BF8059527}"/>
          </ac:spMkLst>
        </pc:spChg>
        <pc:spChg chg="mod">
          <ac:chgData name="Barakat, Laila" userId="S::laila.barakat@crs.org::38dd8330-1a05-4660-8777-0dccc569f5cd" providerId="AD" clId="Web-{CF34C474-5DB9-34A6-764E-C8C547DCA50A}" dt="2025-09-21T13:13:12.530" v="407" actId="20577"/>
          <ac:spMkLst>
            <pc:docMk/>
            <pc:sldMk cId="575435420" sldId="262"/>
            <ac:spMk id="38" creationId="{2C496EA2-EA0A-6F61-B1A9-DE9343A9A6F9}"/>
          </ac:spMkLst>
        </pc:spChg>
        <pc:spChg chg="mod">
          <ac:chgData name="Barakat, Laila" userId="S::laila.barakat@crs.org::38dd8330-1a05-4660-8777-0dccc569f5cd" providerId="AD" clId="Web-{CF34C474-5DB9-34A6-764E-C8C547DCA50A}" dt="2025-09-21T13:12:22.667" v="391" actId="20577"/>
          <ac:spMkLst>
            <pc:docMk/>
            <pc:sldMk cId="575435420" sldId="262"/>
            <ac:spMk id="39" creationId="{08BD22EB-98A8-DB74-81A8-8C8546423B4F}"/>
          </ac:spMkLst>
        </pc:spChg>
        <pc:spChg chg="mod">
          <ac:chgData name="Barakat, Laila" userId="S::laila.barakat@crs.org::38dd8330-1a05-4660-8777-0dccc569f5cd" providerId="AD" clId="Web-{CF34C474-5DB9-34A6-764E-C8C547DCA50A}" dt="2025-09-21T13:13:17.671" v="409" actId="20577"/>
          <ac:spMkLst>
            <pc:docMk/>
            <pc:sldMk cId="575435420" sldId="262"/>
            <ac:spMk id="41" creationId="{34084DEB-698F-AD96-9015-209C07017F4C}"/>
          </ac:spMkLst>
        </pc:spChg>
        <pc:spChg chg="mod">
          <ac:chgData name="Barakat, Laila" userId="S::laila.barakat@crs.org::38dd8330-1a05-4660-8777-0dccc569f5cd" providerId="AD" clId="Web-{CF34C474-5DB9-34A6-764E-C8C547DCA50A}" dt="2025-09-21T13:12:15.542" v="389" actId="20577"/>
          <ac:spMkLst>
            <pc:docMk/>
            <pc:sldMk cId="575435420" sldId="262"/>
            <ac:spMk id="43" creationId="{A894EA4C-2346-AAD6-388E-DEA4323A089A}"/>
          </ac:spMkLst>
        </pc:spChg>
        <pc:spChg chg="mod">
          <ac:chgData name="Barakat, Laila" userId="S::laila.barakat@crs.org::38dd8330-1a05-4660-8777-0dccc569f5cd" providerId="AD" clId="Web-{CF34C474-5DB9-34A6-764E-C8C547DCA50A}" dt="2025-09-21T13:20:49.459" v="411" actId="20577"/>
          <ac:spMkLst>
            <pc:docMk/>
            <pc:sldMk cId="575435420" sldId="262"/>
            <ac:spMk id="44" creationId="{CDC815E9-DF0B-E54F-15B8-A0AA02A8AC89}"/>
          </ac:spMkLst>
        </pc:spChg>
      </pc:sldChg>
      <pc:sldChg chg="modSp">
        <pc:chgData name="Barakat, Laila" userId="S::laila.barakat@crs.org::38dd8330-1a05-4660-8777-0dccc569f5cd" providerId="AD" clId="Web-{CF34C474-5DB9-34A6-764E-C8C547DCA50A}" dt="2025-09-21T13:25:00.848" v="482" actId="20577"/>
        <pc:sldMkLst>
          <pc:docMk/>
          <pc:sldMk cId="2629634567" sldId="263"/>
        </pc:sldMkLst>
        <pc:spChg chg="mod">
          <ac:chgData name="Barakat, Laila" userId="S::laila.barakat@crs.org::38dd8330-1a05-4660-8777-0dccc569f5cd" providerId="AD" clId="Web-{CF34C474-5DB9-34A6-764E-C8C547DCA50A}" dt="2025-09-21T13:25:00.848" v="482" actId="20577"/>
          <ac:spMkLst>
            <pc:docMk/>
            <pc:sldMk cId="2629634567" sldId="263"/>
            <ac:spMk id="37" creationId="{136A5CB1-0A9E-AB0A-7398-7DF25C1741D9}"/>
          </ac:spMkLst>
        </pc:spChg>
      </pc:sldChg>
    </pc:docChg>
  </pc:docChgLst>
</pc:chgInfo>
</file>

<file path=ppt/comments/modernComment_103_D71B0960.xml><?xml version="1.0" encoding="utf-8"?>
<p188:cmLst xmlns:a="http://schemas.openxmlformats.org/drawingml/2006/main" xmlns:r="http://schemas.openxmlformats.org/officeDocument/2006/relationships" xmlns:p188="http://schemas.microsoft.com/office/powerpoint/2018/8/main">
  <p188:cm id="{14A6552E-10C1-4627-8333-F49656E84E43}" authorId="{C94B5AAC-1713-5324-4220-1AFCFA882E3E}" status="resolved" created="2025-09-24T13:51:58.040" complete="100000">
    <ac:deMkLst xmlns:ac="http://schemas.microsoft.com/office/drawing/2013/main/command">
      <pc:docMk xmlns:pc="http://schemas.microsoft.com/office/powerpoint/2013/main/command"/>
      <pc:sldMk xmlns:pc="http://schemas.microsoft.com/office/powerpoint/2013/main/command" cId="3608873312" sldId="259"/>
      <ac:spMk id="62" creationId="{4CA50D32-F517-0510-DF84-7921D5F8082E}"/>
    </ac:deMkLst>
    <p188:txBody>
      <a:bodyPr/>
      <a:lstStyle/>
      <a:p>
        <a:r>
          <a:rPr lang="en-US"/>
          <a:t>not sure about the translation</a:t>
        </a:r>
      </a:p>
    </p188:txBody>
  </p188:cm>
  <p188:cm id="{927EC120-A078-4989-9709-E5BE64031BE7}" authorId="{50289C8E-3B65-02F4-BB87-F47F8F135D6D}" status="resolved" created="2025-09-25T07:45:06.808" complete="100000">
    <ac:deMkLst xmlns:ac="http://schemas.microsoft.com/office/drawing/2013/main/command">
      <pc:docMk xmlns:pc="http://schemas.microsoft.com/office/powerpoint/2013/main/command"/>
      <pc:sldMk xmlns:pc="http://schemas.microsoft.com/office/powerpoint/2013/main/command" cId="3608873312" sldId="259"/>
      <ac:spMk id="11" creationId="{3B70F8B1-5EE1-05F3-6C4A-9F495195381B}"/>
    </ac:deMkLst>
    <p188:txBody>
      <a:bodyPr/>
      <a:lstStyle/>
      <a:p>
        <a:r>
          <a:rPr lang="en-GB"/>
          <a:t>Not sure about the translation: “Expanded sealing off materials”</a:t>
        </a:r>
      </a:p>
    </p188:txBody>
  </p188:cm>
</p188:cmLst>
</file>

<file path=ppt/comments/modernComment_105_97EEF76E.xml><?xml version="1.0" encoding="utf-8"?>
<p188:cmLst xmlns:a="http://schemas.openxmlformats.org/drawingml/2006/main" xmlns:r="http://schemas.openxmlformats.org/officeDocument/2006/relationships" xmlns:p188="http://schemas.microsoft.com/office/powerpoint/2018/8/main">
  <p188:cm id="{456709EA-9144-4FCE-AC23-750C808403D2}" authorId="{C94B5AAC-1713-5324-4220-1AFCFA882E3E}" status="resolved" created="2025-09-10T09:26:12.487" complete="100000">
    <ac:deMkLst xmlns:ac="http://schemas.microsoft.com/office/drawing/2013/main/command">
      <pc:docMk xmlns:pc="http://schemas.microsoft.com/office/powerpoint/2013/main/command"/>
      <pc:sldMk xmlns:pc="http://schemas.microsoft.com/office/powerpoint/2013/main/command" cId="2549020526" sldId="261"/>
      <ac:spMk id="218" creationId="{456EFFB2-4067-57B4-00FC-84A4D434982D}"/>
    </ac:deMkLst>
    <p188:txBody>
      <a:bodyPr/>
      <a:lstStyle/>
      <a:p>
        <a:r>
          <a:rPr lang="en-GB"/>
          <a:t>using stapler and staples instead of cloud nails for tarps as optional? both options</a:t>
        </a:r>
      </a:p>
    </p188:txBody>
  </p188:cm>
</p188:cmLst>
</file>

<file path=ppt/comments/modernComment_106_224C729C.xml><?xml version="1.0" encoding="utf-8"?>
<p188:cmLst xmlns:a="http://schemas.openxmlformats.org/drawingml/2006/main" xmlns:r="http://schemas.openxmlformats.org/officeDocument/2006/relationships" xmlns:p188="http://schemas.microsoft.com/office/powerpoint/2018/8/main">
  <p188:cm id="{669AF739-10FA-4346-A0AD-83FB751E8F48}" authorId="{C94B5AAC-1713-5324-4220-1AFCFA882E3E}" status="resolved" created="2025-09-10T09:19:31.297" complete="100000">
    <ac:deMkLst xmlns:ac="http://schemas.microsoft.com/office/drawing/2013/main/command">
      <pc:docMk xmlns:pc="http://schemas.microsoft.com/office/powerpoint/2013/main/command"/>
      <pc:sldMk xmlns:pc="http://schemas.microsoft.com/office/powerpoint/2013/main/command" cId="575435420" sldId="262"/>
      <ac:spMk id="8" creationId="{20414538-4717-6096-4A63-26F9B4AA0D0E}"/>
    </ac:deMkLst>
    <p188:txBody>
      <a:bodyPr/>
      <a:lstStyle/>
      <a:p>
        <a:r>
          <a:rPr lang="en-GB"/>
          <a:t>Should we add a note mentioning that asbestos is preferably handled by experts?</a:t>
        </a:r>
      </a:p>
    </p188:txBody>
  </p188:cm>
  <p188:cm id="{6CE85B03-6881-4F88-8588-D7CBE93416E5}" authorId="{C94B5AAC-1713-5324-4220-1AFCFA882E3E}" status="resolved" created="2025-09-10T09:22:18.776" complete="100000">
    <pc:sldMkLst xmlns:pc="http://schemas.microsoft.com/office/powerpoint/2013/main/command">
      <pc:docMk/>
      <pc:sldMk cId="575435420" sldId="262"/>
    </pc:sldMkLst>
    <p188:txBody>
      <a:bodyPr/>
      <a:lstStyle/>
      <a:p>
        <a:r>
          <a:rPr lang="en-GB"/>
          <a:t>Refer to debris management and the actual identification of asbestos </a:t>
        </a:r>
      </a:p>
    </p188:txBody>
  </p188:cm>
</p188:cmLst>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9T18:04:05.00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1918 1 0,'-1918'437'0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09-09T18:04:05.01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1,'5'0,"-1"1,0 0,0-1,0 2,0 0,0-2,-1 3,6 2,6 1,78 31,158 40,104 0,-231-52,-101-20,145 27,-122-22,55 19,-39-10,123 40,30 9,-127-47,121 16,-193-36,124 20,-122-17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9T18:04:05.0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1402 0,'0'-1401'0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9T18:04:05.01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2468 31 0,'-2467'0'0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4DF68C8A-8B7E-4112-8B4B-ED7F6F837A17}" type="datetimeFigureOut">
              <a:rPr lang="en-GB" smtClean="0"/>
              <a:t>28/10/2025</a:t>
            </a:fld>
            <a:endParaRPr lang="en-GB"/>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38CA9E35-E919-4C7F-9629-E6AE27DC3734}" type="slidenum">
              <a:rPr lang="en-GB" smtClean="0"/>
              <a:t>‹#›</a:t>
            </a:fld>
            <a:endParaRPr lang="en-GB"/>
          </a:p>
        </p:txBody>
      </p:sp>
    </p:spTree>
    <p:extLst>
      <p:ext uri="{BB962C8B-B14F-4D97-AF65-F5344CB8AC3E}">
        <p14:creationId xmlns:p14="http://schemas.microsoft.com/office/powerpoint/2010/main" val="1521515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9E35-E919-4C7F-9629-E6AE27DC3734}" type="slidenum">
              <a:rPr lang="en-GB" smtClean="0"/>
              <a:t>2</a:t>
            </a:fld>
            <a:endParaRPr lang="en-GB"/>
          </a:p>
        </p:txBody>
      </p:sp>
    </p:spTree>
    <p:extLst>
      <p:ext uri="{BB962C8B-B14F-4D97-AF65-F5344CB8AC3E}">
        <p14:creationId xmlns:p14="http://schemas.microsoft.com/office/powerpoint/2010/main" val="2458243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CA9E35-E919-4C7F-9629-E6AE27DC3734}" type="slidenum">
              <a:rPr lang="en-GB" smtClean="0"/>
              <a:t>3</a:t>
            </a:fld>
            <a:endParaRPr lang="en-GB"/>
          </a:p>
        </p:txBody>
      </p:sp>
    </p:spTree>
    <p:extLst>
      <p:ext uri="{BB962C8B-B14F-4D97-AF65-F5344CB8AC3E}">
        <p14:creationId xmlns:p14="http://schemas.microsoft.com/office/powerpoint/2010/main" val="1088031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70E7BF-D42B-934E-7E9F-F0157FFDAA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B04DD4-AAC6-7538-65F8-0DDCDB550E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D8A61-3F18-AF59-1AFB-6121498CBB98}"/>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8A05E6F-2EBF-0AE8-596C-A9FBDD5FD73E}"/>
              </a:ext>
            </a:extLst>
          </p:cNvPr>
          <p:cNvSpPr>
            <a:spLocks noGrp="1"/>
          </p:cNvSpPr>
          <p:nvPr>
            <p:ph type="sldNum" sz="quarter" idx="5"/>
          </p:nvPr>
        </p:nvSpPr>
        <p:spPr/>
        <p:txBody>
          <a:bodyPr/>
          <a:lstStyle/>
          <a:p>
            <a:fld id="{38CA9E35-E919-4C7F-9629-E6AE27DC3734}" type="slidenum">
              <a:rPr lang="en-GB" smtClean="0"/>
              <a:t>4</a:t>
            </a:fld>
            <a:endParaRPr lang="en-GB"/>
          </a:p>
        </p:txBody>
      </p:sp>
    </p:spTree>
    <p:extLst>
      <p:ext uri="{BB962C8B-B14F-4D97-AF65-F5344CB8AC3E}">
        <p14:creationId xmlns:p14="http://schemas.microsoft.com/office/powerpoint/2010/main" val="170297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67FBB-201E-5A4C-F873-17D828EDB3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1F6F04-8E53-AFD6-5054-66E6E4F4C2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59944-BBF7-79DD-6EA2-35EFB901DF1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D20B90A-C111-BF85-298F-EE2C5ED560FE}"/>
              </a:ext>
            </a:extLst>
          </p:cNvPr>
          <p:cNvSpPr>
            <a:spLocks noGrp="1"/>
          </p:cNvSpPr>
          <p:nvPr>
            <p:ph type="sldNum" sz="quarter" idx="5"/>
          </p:nvPr>
        </p:nvSpPr>
        <p:spPr/>
        <p:txBody>
          <a:bodyPr/>
          <a:lstStyle/>
          <a:p>
            <a:fld id="{38CA9E35-E919-4C7F-9629-E6AE27DC3734}" type="slidenum">
              <a:rPr lang="en-GB" smtClean="0"/>
              <a:t>5</a:t>
            </a:fld>
            <a:endParaRPr lang="en-GB"/>
          </a:p>
        </p:txBody>
      </p:sp>
    </p:spTree>
    <p:extLst>
      <p:ext uri="{BB962C8B-B14F-4D97-AF65-F5344CB8AC3E}">
        <p14:creationId xmlns:p14="http://schemas.microsoft.com/office/powerpoint/2010/main" val="3561617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664A2-10C5-2988-DE80-EB5A892DD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B94D87-E22C-F130-B3F0-69BD73670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5253AD-9EEB-7F90-09A2-7BC70CE9645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17C83CF-51B1-8FD2-C172-BF84B3482DEB}"/>
              </a:ext>
            </a:extLst>
          </p:cNvPr>
          <p:cNvSpPr>
            <a:spLocks noGrp="1"/>
          </p:cNvSpPr>
          <p:nvPr>
            <p:ph type="sldNum" sz="quarter" idx="5"/>
          </p:nvPr>
        </p:nvSpPr>
        <p:spPr/>
        <p:txBody>
          <a:bodyPr/>
          <a:lstStyle/>
          <a:p>
            <a:fld id="{38CA9E35-E919-4C7F-9629-E6AE27DC3734}" type="slidenum">
              <a:rPr lang="en-GB" smtClean="0"/>
              <a:t>6</a:t>
            </a:fld>
            <a:endParaRPr lang="en-GB"/>
          </a:p>
        </p:txBody>
      </p:sp>
    </p:spTree>
    <p:extLst>
      <p:ext uri="{BB962C8B-B14F-4D97-AF65-F5344CB8AC3E}">
        <p14:creationId xmlns:p14="http://schemas.microsoft.com/office/powerpoint/2010/main" val="2496750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CF05FE-2F8F-3A98-A5D7-34AE1D218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6B377-A772-5E5E-2B45-45A5432886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BB8D67-21E2-4023-FC02-86629B349C1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00A9E5C-6EDD-02CE-73B8-A482CFAEB14F}"/>
              </a:ext>
            </a:extLst>
          </p:cNvPr>
          <p:cNvSpPr>
            <a:spLocks noGrp="1"/>
          </p:cNvSpPr>
          <p:nvPr>
            <p:ph type="sldNum" sz="quarter" idx="5"/>
          </p:nvPr>
        </p:nvSpPr>
        <p:spPr/>
        <p:txBody>
          <a:bodyPr/>
          <a:lstStyle/>
          <a:p>
            <a:fld id="{38CA9E35-E919-4C7F-9629-E6AE27DC3734}" type="slidenum">
              <a:rPr lang="en-GB" smtClean="0"/>
              <a:t>7</a:t>
            </a:fld>
            <a:endParaRPr lang="en-GB"/>
          </a:p>
        </p:txBody>
      </p:sp>
    </p:spTree>
    <p:extLst>
      <p:ext uri="{BB962C8B-B14F-4D97-AF65-F5344CB8AC3E}">
        <p14:creationId xmlns:p14="http://schemas.microsoft.com/office/powerpoint/2010/main" val="235167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101627-5ECF-11A1-0F41-330E1A46C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874B5A-0CBE-B8BB-3E32-28EBE19B72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EC0232-FFBE-9143-4056-81C9C39D8F2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7E762AD-C370-586D-14D0-ACD682D01753}"/>
              </a:ext>
            </a:extLst>
          </p:cNvPr>
          <p:cNvSpPr>
            <a:spLocks noGrp="1"/>
          </p:cNvSpPr>
          <p:nvPr>
            <p:ph type="sldNum" sz="quarter" idx="5"/>
          </p:nvPr>
        </p:nvSpPr>
        <p:spPr/>
        <p:txBody>
          <a:bodyPr/>
          <a:lstStyle/>
          <a:p>
            <a:fld id="{38CA9E35-E919-4C7F-9629-E6AE27DC3734}" type="slidenum">
              <a:rPr lang="en-GB" smtClean="0"/>
              <a:t>8</a:t>
            </a:fld>
            <a:endParaRPr lang="en-GB"/>
          </a:p>
        </p:txBody>
      </p:sp>
    </p:spTree>
    <p:extLst>
      <p:ext uri="{BB962C8B-B14F-4D97-AF65-F5344CB8AC3E}">
        <p14:creationId xmlns:p14="http://schemas.microsoft.com/office/powerpoint/2010/main" val="2942503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8BB2666-4EDB-4A55-A199-509A15295DC6}" type="datetimeFigureOut">
              <a:rPr lang="en-GB" smtClean="0"/>
              <a:t>28/10/2025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9623753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BB2666-4EDB-4A55-A199-509A15295DC6}" type="datetimeFigureOut">
              <a:rPr lang="en-GB" smtClean="0"/>
              <a:t>28/10/2025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888360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BB2666-4EDB-4A55-A199-509A15295DC6}" type="datetimeFigureOut">
              <a:rPr lang="en-GB" smtClean="0"/>
              <a:t>28/10/2025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3261367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8BB2666-4EDB-4A55-A199-509A15295DC6}" type="datetimeFigureOut">
              <a:rPr lang="en-GB" smtClean="0"/>
              <a:t>28/10/2025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17933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48BB2666-4EDB-4A55-A199-509A15295DC6}" type="datetimeFigureOut">
              <a:rPr lang="en-GB" smtClean="0"/>
              <a:t>28/10/2025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207980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48BB2666-4EDB-4A55-A199-509A15295DC6}" type="datetimeFigureOut">
              <a:rPr lang="en-GB" smtClean="0"/>
              <a:t>28/10/2025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950589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48BB2666-4EDB-4A55-A199-509A15295DC6}" type="datetimeFigureOut">
              <a:rPr lang="en-GB" smtClean="0"/>
              <a:t>28/10/2025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591193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48BB2666-4EDB-4A55-A199-509A15295DC6}" type="datetimeFigureOut">
              <a:rPr lang="en-GB" smtClean="0"/>
              <a:t>28/10/2025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391798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BB2666-4EDB-4A55-A199-509A15295DC6}" type="datetimeFigureOut">
              <a:rPr lang="en-GB" smtClean="0"/>
              <a:t>28/10/2025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111918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BB2666-4EDB-4A55-A199-509A15295DC6}" type="datetimeFigureOut">
              <a:rPr lang="en-GB" smtClean="0"/>
              <a:t>28/10/2025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253175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48BB2666-4EDB-4A55-A199-509A15295DC6}" type="datetimeFigureOut">
              <a:rPr lang="en-GB" smtClean="0"/>
              <a:t>28/10/2025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7582396-E6D3-43FB-9224-D13A680BF409}" type="slidenum">
              <a:rPr lang="en-GB" smtClean="0"/>
              <a:t>‹#›</a:t>
            </a:fld>
            <a:endParaRPr lang="en-GB"/>
          </a:p>
        </p:txBody>
      </p:sp>
    </p:spTree>
    <p:extLst>
      <p:ext uri="{BB962C8B-B14F-4D97-AF65-F5344CB8AC3E}">
        <p14:creationId xmlns:p14="http://schemas.microsoft.com/office/powerpoint/2010/main" val="1414800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BB2666-4EDB-4A55-A199-509A15295DC6}" type="datetimeFigureOut">
              <a:rPr lang="en-GB" smtClean="0"/>
              <a:t>28/10/2025</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7582396-E6D3-43FB-9224-D13A680BF409}" type="slidenum">
              <a:rPr lang="en-GB" smtClean="0"/>
              <a:t>‹#›</a:t>
            </a:fld>
            <a:endParaRPr lang="en-GB"/>
          </a:p>
        </p:txBody>
      </p:sp>
    </p:spTree>
    <p:extLst>
      <p:ext uri="{BB962C8B-B14F-4D97-AF65-F5344CB8AC3E}">
        <p14:creationId xmlns:p14="http://schemas.microsoft.com/office/powerpoint/2010/main" val="32789799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12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7.png"/><Relationship Id="rId21" Type="http://schemas.openxmlformats.org/officeDocument/2006/relationships/image" Target="../media/image33.jpeg"/><Relationship Id="rId7" Type="http://schemas.openxmlformats.org/officeDocument/2006/relationships/image" Target="../media/image20.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1.xml"/><Relationship Id="rId16" Type="http://schemas.openxmlformats.org/officeDocument/2006/relationships/image" Target="../media/image28.jpeg"/><Relationship Id="rId20"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3.png"/><Relationship Id="rId5" Type="http://schemas.microsoft.com/office/2007/relationships/hdphoto" Target="../media/hdphoto3.wdp"/><Relationship Id="rId15" Type="http://schemas.openxmlformats.org/officeDocument/2006/relationships/image" Target="../media/image27.jpeg"/><Relationship Id="rId10" Type="http://schemas.openxmlformats.org/officeDocument/2006/relationships/image" Target="../media/image22.png"/><Relationship Id="rId19" Type="http://schemas.openxmlformats.org/officeDocument/2006/relationships/image" Target="../media/image31.jpeg"/><Relationship Id="rId4" Type="http://schemas.openxmlformats.org/officeDocument/2006/relationships/image" Target="../media/image18.png"/><Relationship Id="rId9" Type="http://schemas.openxmlformats.org/officeDocument/2006/relationships/image" Target="../media/image21.png"/><Relationship Id="rId14" Type="http://schemas.openxmlformats.org/officeDocument/2006/relationships/image" Target="../media/image26.jpeg"/><Relationship Id="rId22" Type="http://schemas.openxmlformats.org/officeDocument/2006/relationships/image" Target="../media/image34.jpeg"/></Relationships>
</file>

<file path=ppt/slides/_rels/slide3.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customXml" Target="../ink/ink1.xml"/><Relationship Id="rId18" Type="http://schemas.openxmlformats.org/officeDocument/2006/relationships/image" Target="../media/image45.png"/><Relationship Id="rId3" Type="http://schemas.openxmlformats.org/officeDocument/2006/relationships/image" Target="../media/image35.png"/><Relationship Id="rId21" Type="http://schemas.openxmlformats.org/officeDocument/2006/relationships/image" Target="../media/image47.png"/><Relationship Id="rId7" Type="http://schemas.openxmlformats.org/officeDocument/2006/relationships/image" Target="../media/image39.png"/><Relationship Id="rId12" Type="http://schemas.openxmlformats.org/officeDocument/2006/relationships/image" Target="../media/image44.png"/><Relationship Id="rId17" Type="http://schemas.openxmlformats.org/officeDocument/2006/relationships/customXml" Target="../ink/ink3.xml"/><Relationship Id="rId25" Type="http://schemas.microsoft.com/office/2007/relationships/hdphoto" Target="../media/hdphoto6.wdp"/><Relationship Id="rId2" Type="http://schemas.openxmlformats.org/officeDocument/2006/relationships/notesSlide" Target="../notesSlides/notesSlide2.xml"/><Relationship Id="rId16" Type="http://schemas.openxmlformats.org/officeDocument/2006/relationships/image" Target="../media/image440.png"/><Relationship Id="rId20" Type="http://schemas.openxmlformats.org/officeDocument/2006/relationships/image" Target="../media/image46.png"/><Relationship Id="rId1" Type="http://schemas.openxmlformats.org/officeDocument/2006/relationships/slideLayout" Target="../slideLayouts/slideLayout1.xml"/><Relationship Id="rId6" Type="http://schemas.openxmlformats.org/officeDocument/2006/relationships/image" Target="../media/image38.svg"/><Relationship Id="rId11" Type="http://schemas.openxmlformats.org/officeDocument/2006/relationships/image" Target="../media/image43.jpeg"/><Relationship Id="rId24" Type="http://schemas.openxmlformats.org/officeDocument/2006/relationships/image" Target="../media/image49.png"/><Relationship Id="rId5" Type="http://schemas.openxmlformats.org/officeDocument/2006/relationships/image" Target="../media/image37.png"/><Relationship Id="rId15" Type="http://schemas.openxmlformats.org/officeDocument/2006/relationships/customXml" Target="../ink/ink2.xml"/><Relationship Id="rId23" Type="http://schemas.openxmlformats.org/officeDocument/2006/relationships/image" Target="../media/image48.png"/><Relationship Id="rId10" Type="http://schemas.openxmlformats.org/officeDocument/2006/relationships/image" Target="../media/image42.jpeg"/><Relationship Id="rId19" Type="http://schemas.openxmlformats.org/officeDocument/2006/relationships/customXml" Target="../ink/ink4.xml"/><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3.png"/><Relationship Id="rId22"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59.png"/><Relationship Id="rId3" Type="http://schemas.microsoft.com/office/2018/10/relationships/comments" Target="../comments/modernComment_103_D71B0960.xml"/><Relationship Id="rId7" Type="http://schemas.openxmlformats.org/officeDocument/2006/relationships/image" Target="../media/image53.jpeg"/><Relationship Id="rId12" Type="http://schemas.openxmlformats.org/officeDocument/2006/relationships/image" Target="../media/image58.png"/><Relationship Id="rId2" Type="http://schemas.openxmlformats.org/officeDocument/2006/relationships/notesSlide" Target="../notesSlides/notesSlide3.xml"/><Relationship Id="rId16" Type="http://schemas.openxmlformats.org/officeDocument/2006/relationships/image" Target="../media/image62.jpe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jpeg"/><Relationship Id="rId15" Type="http://schemas.openxmlformats.org/officeDocument/2006/relationships/image" Target="../media/image61.jpe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s>
</file>

<file path=ppt/slides/_rels/slide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40.svg"/><Relationship Id="rId26" Type="http://schemas.openxmlformats.org/officeDocument/2006/relationships/image" Target="../media/image78.png"/><Relationship Id="rId3" Type="http://schemas.openxmlformats.org/officeDocument/2006/relationships/image" Target="../media/image63.png"/><Relationship Id="rId21" Type="http://schemas.microsoft.com/office/2007/relationships/hdphoto" Target="../media/hdphoto8.wdp"/><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39.png"/><Relationship Id="rId25" Type="http://schemas.microsoft.com/office/2007/relationships/hdphoto" Target="../media/hdphoto10.wdp"/><Relationship Id="rId2" Type="http://schemas.openxmlformats.org/officeDocument/2006/relationships/notesSlide" Target="../notesSlides/notesSlide4.xml"/><Relationship Id="rId16" Type="http://schemas.openxmlformats.org/officeDocument/2006/relationships/image" Target="../media/image38.svg"/><Relationship Id="rId20" Type="http://schemas.openxmlformats.org/officeDocument/2006/relationships/image" Target="../media/image75.png"/><Relationship Id="rId1" Type="http://schemas.openxmlformats.org/officeDocument/2006/relationships/slideLayout" Target="../slideLayouts/slideLayout1.xml"/><Relationship Id="rId6" Type="http://schemas.openxmlformats.org/officeDocument/2006/relationships/image" Target="../media/image65.svg"/><Relationship Id="rId11" Type="http://schemas.openxmlformats.org/officeDocument/2006/relationships/image" Target="../media/image70.png"/><Relationship Id="rId24" Type="http://schemas.openxmlformats.org/officeDocument/2006/relationships/image" Target="../media/image77.png"/><Relationship Id="rId5" Type="http://schemas.openxmlformats.org/officeDocument/2006/relationships/image" Target="../media/image64.png"/><Relationship Id="rId15" Type="http://schemas.openxmlformats.org/officeDocument/2006/relationships/image" Target="../media/image37.png"/><Relationship Id="rId23" Type="http://schemas.microsoft.com/office/2007/relationships/hdphoto" Target="../media/hdphoto9.wdp"/><Relationship Id="rId10" Type="http://schemas.openxmlformats.org/officeDocument/2006/relationships/image" Target="../media/image69.png"/><Relationship Id="rId19" Type="http://schemas.openxmlformats.org/officeDocument/2006/relationships/image" Target="../media/image74.png"/><Relationship Id="rId4" Type="http://schemas.microsoft.com/office/2007/relationships/hdphoto" Target="../media/hdphoto7.wdp"/><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76.png"/><Relationship Id="rId27" Type="http://schemas.microsoft.com/office/2007/relationships/hdphoto" Target="../media/hdphoto11.wdp"/></Relationships>
</file>

<file path=ppt/slides/_rels/slide6.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86.png"/><Relationship Id="rId18" Type="http://schemas.openxmlformats.org/officeDocument/2006/relationships/image" Target="../media/image91.png"/><Relationship Id="rId3" Type="http://schemas.microsoft.com/office/2018/10/relationships/comments" Target="../comments/modernComment_105_97EEF76E.xml"/><Relationship Id="rId7" Type="http://schemas.openxmlformats.org/officeDocument/2006/relationships/image" Target="../media/image80.png"/><Relationship Id="rId12" Type="http://schemas.openxmlformats.org/officeDocument/2006/relationships/image" Target="../media/image85.svg"/><Relationship Id="rId17" Type="http://schemas.openxmlformats.org/officeDocument/2006/relationships/image" Target="../media/image90.svg"/><Relationship Id="rId2" Type="http://schemas.openxmlformats.org/officeDocument/2006/relationships/notesSlide" Target="../notesSlides/notesSlide5.xml"/><Relationship Id="rId16" Type="http://schemas.openxmlformats.org/officeDocument/2006/relationships/image" Target="../media/image89.svg"/><Relationship Id="rId1" Type="http://schemas.openxmlformats.org/officeDocument/2006/relationships/slideLayout" Target="../slideLayouts/slideLayout1.xml"/><Relationship Id="rId6" Type="http://schemas.openxmlformats.org/officeDocument/2006/relationships/image" Target="../media/image65.svg"/><Relationship Id="rId11" Type="http://schemas.openxmlformats.org/officeDocument/2006/relationships/image" Target="../media/image84.png"/><Relationship Id="rId5" Type="http://schemas.openxmlformats.org/officeDocument/2006/relationships/image" Target="../media/image64.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9.png"/><Relationship Id="rId9" Type="http://schemas.openxmlformats.org/officeDocument/2006/relationships/image" Target="../media/image82.png"/><Relationship Id="rId14" Type="http://schemas.openxmlformats.org/officeDocument/2006/relationships/image" Target="../media/image87.png"/></Relationships>
</file>

<file path=ppt/slides/_rels/slide7.xml.rels><?xml version="1.0" encoding="UTF-8" standalone="yes"?>
<Relationships xmlns="http://schemas.openxmlformats.org/package/2006/relationships"><Relationship Id="rId8" Type="http://schemas.openxmlformats.org/officeDocument/2006/relationships/image" Target="../media/image96.png"/><Relationship Id="rId13" Type="http://schemas.openxmlformats.org/officeDocument/2006/relationships/image" Target="../media/image16.png"/><Relationship Id="rId3" Type="http://schemas.microsoft.com/office/2018/10/relationships/comments" Target="../comments/modernComment_106_224C729C.xml"/><Relationship Id="rId7" Type="http://schemas.openxmlformats.org/officeDocument/2006/relationships/image" Target="../media/image95.svg"/><Relationship Id="rId12" Type="http://schemas.openxmlformats.org/officeDocument/2006/relationships/image" Target="../media/image10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image" Target="../media/image99.png"/><Relationship Id="rId5" Type="http://schemas.openxmlformats.org/officeDocument/2006/relationships/image" Target="../media/image93.pn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png"/></Relationships>
</file>

<file path=ppt/slides/_rels/slide8.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 Id="rId14" Type="http://schemas.openxmlformats.org/officeDocument/2006/relationships/image" Target="../media/image1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4B677D-178D-0623-DFC9-B7C30F55BF3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6799" y="928386"/>
            <a:ext cx="660213" cy="710483"/>
          </a:xfrm>
          <a:prstGeom prst="rect">
            <a:avLst/>
          </a:prstGeom>
        </p:spPr>
      </p:pic>
      <p:sp>
        <p:nvSpPr>
          <p:cNvPr id="7" name="TextBox 6">
            <a:extLst>
              <a:ext uri="{FF2B5EF4-FFF2-40B4-BE49-F238E27FC236}">
                <a16:creationId xmlns:a16="http://schemas.microsoft.com/office/drawing/2014/main" id="{E7E29FBD-9792-0CD6-D04A-BF28E4D9048B}"/>
              </a:ext>
            </a:extLst>
          </p:cNvPr>
          <p:cNvSpPr txBox="1"/>
          <p:nvPr/>
        </p:nvSpPr>
        <p:spPr>
          <a:xfrm>
            <a:off x="133103" y="682329"/>
            <a:ext cx="4580971" cy="338514"/>
          </a:xfrm>
          <a:prstGeom prst="rect">
            <a:avLst/>
          </a:prstGeom>
          <a:noFill/>
          <a:ln>
            <a:noFill/>
          </a:ln>
        </p:spPr>
        <p:txBody>
          <a:bodyPr spcFirstLastPara="1" wrap="square" lIns="91425" tIns="45700" rIns="91425" bIns="45700" anchor="t" anchorCtr="0">
            <a:spAutoFit/>
          </a:bodyPr>
          <a:lstStyle>
            <a:defPPr>
              <a:defRPr lang="en-US"/>
            </a:defPPr>
            <a:lvl1pPr marR="0" lvl="0" indent="0">
              <a:spcBef>
                <a:spcPts val="0"/>
              </a:spcBef>
              <a:spcAft>
                <a:spcPts val="0"/>
              </a:spcAft>
              <a:buNone/>
              <a:defRPr b="1">
                <a:solidFill>
                  <a:schemeClr val="dk1"/>
                </a:solidFill>
                <a:latin typeface="Arial"/>
                <a:ea typeface="Arial"/>
                <a:cs typeface="Arial"/>
              </a:defRPr>
            </a:lvl1pPr>
          </a:lstStyle>
          <a:p>
            <a:pPr marL="285750" indent="-285750" algn="r" rtl="1">
              <a:buFont typeface="Wingdings" panose="05000000000000000000" pitchFamily="2" charset="2"/>
              <a:buChar char="q"/>
            </a:pPr>
            <a:r>
              <a:rPr lang="ar-LB" sz="1600" noProof="0" dirty="0">
                <a:ea typeface="Calibri"/>
                <a:cs typeface="+mn-cs"/>
              </a:rPr>
              <a:t>اطلب الإذن من المالك</a:t>
            </a:r>
            <a:endParaRPr lang="ar-LB" sz="1600" noProof="0" dirty="0">
              <a:latin typeface="Calibri"/>
              <a:ea typeface="Calibri"/>
              <a:cs typeface="+mn-cs"/>
            </a:endParaRPr>
          </a:p>
        </p:txBody>
      </p:sp>
      <p:pic>
        <p:nvPicPr>
          <p:cNvPr id="9" name="Picture 8" descr="A drawing of a house and a paper with a check mark&#10;&#10;AI-generated content may be incorrect.">
            <a:extLst>
              <a:ext uri="{FF2B5EF4-FFF2-40B4-BE49-F238E27FC236}">
                <a16:creationId xmlns:a16="http://schemas.microsoft.com/office/drawing/2014/main" id="{72B6B209-179E-2776-C16D-190E4D7A80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2596" y="685966"/>
            <a:ext cx="548406" cy="545292"/>
          </a:xfrm>
          <a:prstGeom prst="rect">
            <a:avLst/>
          </a:prstGeom>
        </p:spPr>
      </p:pic>
      <p:sp>
        <p:nvSpPr>
          <p:cNvPr id="11" name="TextBox 10">
            <a:extLst>
              <a:ext uri="{FF2B5EF4-FFF2-40B4-BE49-F238E27FC236}">
                <a16:creationId xmlns:a16="http://schemas.microsoft.com/office/drawing/2014/main" id="{0B5DB97B-6950-30D3-AE9D-C5013471AE27}"/>
              </a:ext>
            </a:extLst>
          </p:cNvPr>
          <p:cNvSpPr txBox="1"/>
          <p:nvPr/>
        </p:nvSpPr>
        <p:spPr>
          <a:xfrm>
            <a:off x="727194" y="1202192"/>
            <a:ext cx="3995802" cy="338514"/>
          </a:xfrm>
          <a:prstGeom prst="rect">
            <a:avLst/>
          </a:prstGeom>
          <a:noFill/>
          <a:ln>
            <a:noFill/>
          </a:ln>
        </p:spPr>
        <p:txBody>
          <a:bodyPr spcFirstLastPara="1" wrap="square" lIns="91425" tIns="45700" rIns="91425" bIns="45700" anchor="t" anchorCtr="0">
            <a:spAutoFit/>
          </a:bodyPr>
          <a:lstStyle>
            <a:defPPr>
              <a:defRPr lang="en-US"/>
            </a:defPPr>
            <a:lvl1pPr marR="0" lvl="0" indent="0">
              <a:spcBef>
                <a:spcPts val="0"/>
              </a:spcBef>
              <a:spcAft>
                <a:spcPts val="0"/>
              </a:spcAft>
              <a:buNone/>
              <a:defRPr b="1">
                <a:solidFill>
                  <a:schemeClr val="dk1"/>
                </a:solidFill>
                <a:latin typeface="Arial"/>
                <a:ea typeface="Arial"/>
                <a:cs typeface="Arial"/>
              </a:defRPr>
            </a:lvl1pPr>
          </a:lstStyle>
          <a:p>
            <a:pPr marL="285750" indent="-285750" algn="r" rtl="1">
              <a:buFont typeface="Wingdings" panose="05000000000000000000" pitchFamily="2" charset="2"/>
              <a:buChar char="q"/>
            </a:pPr>
            <a:r>
              <a:rPr lang="ar-LB" sz="1600" noProof="0">
                <a:ea typeface="Calibri"/>
                <a:cs typeface="+mn-cs"/>
              </a:rPr>
              <a:t>قيِّم الأضرار، قدر استطاعتك</a:t>
            </a:r>
            <a:endParaRPr lang="ar-LB" noProof="0">
              <a:ea typeface="Calibri"/>
              <a:cs typeface="+mn-cs"/>
            </a:endParaRPr>
          </a:p>
        </p:txBody>
      </p:sp>
      <p:sp>
        <p:nvSpPr>
          <p:cNvPr id="13" name="TextBox 12">
            <a:extLst>
              <a:ext uri="{FF2B5EF4-FFF2-40B4-BE49-F238E27FC236}">
                <a16:creationId xmlns:a16="http://schemas.microsoft.com/office/drawing/2014/main" id="{89B49466-A4CB-F4D3-BB84-0E0EA127173A}"/>
              </a:ext>
            </a:extLst>
          </p:cNvPr>
          <p:cNvSpPr txBox="1"/>
          <p:nvPr/>
        </p:nvSpPr>
        <p:spPr>
          <a:xfrm>
            <a:off x="1078118" y="1481332"/>
            <a:ext cx="3336902" cy="307777"/>
          </a:xfrm>
          <a:prstGeom prst="rect">
            <a:avLst/>
          </a:prstGeom>
          <a:noFill/>
        </p:spPr>
        <p:txBody>
          <a:bodyPr wrap="square" lIns="91440" tIns="45720" rIns="91440" bIns="45720" anchor="t">
            <a:spAutoFit/>
          </a:bodyPr>
          <a:lstStyle>
            <a:defPPr>
              <a:defRPr lang="en-US"/>
            </a:defPPr>
            <a:lvl1pPr>
              <a:defRPr>
                <a:solidFill>
                  <a:schemeClr val="tx2"/>
                </a:solidFill>
                <a:latin typeface="Calibri"/>
              </a:defRPr>
            </a:lvl1pPr>
          </a:lstStyle>
          <a:p>
            <a:pPr algn="r" rtl="1"/>
            <a:r>
              <a:rPr lang="ar-LB" sz="1400" noProof="0">
                <a:solidFill>
                  <a:schemeClr val="tx1"/>
                </a:solidFill>
                <a:ea typeface="Calibri"/>
              </a:rPr>
              <a:t>قيِّم سلامة منزلك بعناية.</a:t>
            </a:r>
            <a:endParaRPr lang="ar-LB" noProof="0">
              <a:solidFill>
                <a:schemeClr val="tx1"/>
              </a:solidFill>
              <a:ea typeface="Calibri"/>
            </a:endParaRPr>
          </a:p>
        </p:txBody>
      </p:sp>
      <p:sp>
        <p:nvSpPr>
          <p:cNvPr id="15" name="TextBox 14">
            <a:extLst>
              <a:ext uri="{FF2B5EF4-FFF2-40B4-BE49-F238E27FC236}">
                <a16:creationId xmlns:a16="http://schemas.microsoft.com/office/drawing/2014/main" id="{C7D7148D-C5F7-B034-53AD-72C278D7723A}"/>
              </a:ext>
            </a:extLst>
          </p:cNvPr>
          <p:cNvSpPr txBox="1"/>
          <p:nvPr/>
        </p:nvSpPr>
        <p:spPr>
          <a:xfrm>
            <a:off x="2118893" y="153235"/>
            <a:ext cx="2850010" cy="400110"/>
          </a:xfrm>
          <a:prstGeom prst="rect">
            <a:avLst/>
          </a:prstGeom>
          <a:noFill/>
        </p:spPr>
        <p:txBody>
          <a:bodyPr wrap="square" lIns="91440" tIns="45720" rIns="91440" bIns="45720" anchor="t">
            <a:spAutoFit/>
          </a:bodyPr>
          <a:lstStyle/>
          <a:p>
            <a:pPr algn="r" rtl="1"/>
            <a:r>
              <a:rPr lang="ar-LB" sz="2000" b="1" noProof="0">
                <a:solidFill>
                  <a:srgbClr val="980000"/>
                </a:solidFill>
                <a:ea typeface="+mn-lt"/>
              </a:rPr>
              <a:t>أ. قبل استخدام أي منزل أو عقار</a:t>
            </a:r>
            <a:endParaRPr lang="ar-LB" b="1" noProof="0"/>
          </a:p>
        </p:txBody>
      </p:sp>
      <p:sp>
        <p:nvSpPr>
          <p:cNvPr id="17" name="TextBox 16">
            <a:extLst>
              <a:ext uri="{FF2B5EF4-FFF2-40B4-BE49-F238E27FC236}">
                <a16:creationId xmlns:a16="http://schemas.microsoft.com/office/drawing/2014/main" id="{14D6FB75-E492-9E7A-6838-7884E94DDA01}"/>
              </a:ext>
            </a:extLst>
          </p:cNvPr>
          <p:cNvSpPr txBox="1"/>
          <p:nvPr/>
        </p:nvSpPr>
        <p:spPr>
          <a:xfrm>
            <a:off x="2656054" y="1824821"/>
            <a:ext cx="2306008" cy="400110"/>
          </a:xfrm>
          <a:prstGeom prst="rect">
            <a:avLst/>
          </a:prstGeom>
          <a:noFill/>
        </p:spPr>
        <p:txBody>
          <a:bodyPr wrap="square" lIns="91440" tIns="45720" rIns="91440" bIns="45720" anchor="t">
            <a:spAutoFit/>
          </a:bodyPr>
          <a:lstStyle/>
          <a:p>
            <a:pPr algn="r" rtl="1"/>
            <a:r>
              <a:rPr lang="ar-LB" sz="2000" b="1" noProof="0">
                <a:solidFill>
                  <a:srgbClr val="980000"/>
                </a:solidFill>
                <a:ea typeface="+mn-lt"/>
              </a:rPr>
              <a:t>ب. الفحص الخارجي</a:t>
            </a:r>
            <a:endParaRPr lang="ar-LB" b="1" noProof="0"/>
          </a:p>
        </p:txBody>
      </p:sp>
      <p:pic>
        <p:nvPicPr>
          <p:cNvPr id="19" name="Picture 18">
            <a:extLst>
              <a:ext uri="{FF2B5EF4-FFF2-40B4-BE49-F238E27FC236}">
                <a16:creationId xmlns:a16="http://schemas.microsoft.com/office/drawing/2014/main" id="{440418CD-A22B-5C3B-18D6-AEBA0DE66C6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97196" y="3258683"/>
            <a:ext cx="1025800" cy="1044082"/>
          </a:xfrm>
          <a:prstGeom prst="rect">
            <a:avLst/>
          </a:prstGeom>
        </p:spPr>
      </p:pic>
      <p:sp>
        <p:nvSpPr>
          <p:cNvPr id="21" name="TextBox 20">
            <a:extLst>
              <a:ext uri="{FF2B5EF4-FFF2-40B4-BE49-F238E27FC236}">
                <a16:creationId xmlns:a16="http://schemas.microsoft.com/office/drawing/2014/main" id="{F15FB76D-3EC7-AE07-5FE8-FFEFA0CA6671}"/>
              </a:ext>
            </a:extLst>
          </p:cNvPr>
          <p:cNvSpPr txBox="1"/>
          <p:nvPr/>
        </p:nvSpPr>
        <p:spPr>
          <a:xfrm>
            <a:off x="3417725" y="4289147"/>
            <a:ext cx="1303159" cy="492443"/>
          </a:xfrm>
          <a:prstGeom prst="rect">
            <a:avLst/>
          </a:prstGeom>
          <a:noFill/>
        </p:spPr>
        <p:txBody>
          <a:bodyPr wrap="square" lIns="91440" tIns="45720" rIns="91440" bIns="45720" anchor="t">
            <a:spAutoFit/>
          </a:bodyPr>
          <a:lstStyle>
            <a:defPPr>
              <a:defRPr lang="en-US"/>
            </a:defPPr>
            <a:lvl1pPr>
              <a:defRPr>
                <a:solidFill>
                  <a:schemeClr val="tx2"/>
                </a:solidFill>
                <a:latin typeface="Calibri"/>
              </a:defRPr>
            </a:lvl1pPr>
          </a:lstStyle>
          <a:p>
            <a:pPr algn="r" rtl="1"/>
            <a:r>
              <a:rPr lang="ar-LB" sz="1300" noProof="0">
                <a:solidFill>
                  <a:schemeClr val="tx1"/>
                </a:solidFill>
                <a:ea typeface="Calibri"/>
              </a:rPr>
              <a:t>أجزاء من المبنى منهارة أو مائلة.</a:t>
            </a:r>
            <a:endParaRPr lang="ar-LB" noProof="0">
              <a:solidFill>
                <a:schemeClr val="tx1"/>
              </a:solidFill>
            </a:endParaRPr>
          </a:p>
        </p:txBody>
      </p:sp>
      <p:pic>
        <p:nvPicPr>
          <p:cNvPr id="23" name="Picture 22" descr="A crack in a wall&#10;&#10;AI-generated content may be incorrect.">
            <a:extLst>
              <a:ext uri="{FF2B5EF4-FFF2-40B4-BE49-F238E27FC236}">
                <a16:creationId xmlns:a16="http://schemas.microsoft.com/office/drawing/2014/main" id="{6B1E7745-55FF-34AD-676F-D4021A235C50}"/>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2442710" y="3388526"/>
            <a:ext cx="859379" cy="891217"/>
          </a:xfrm>
          <a:prstGeom prst="rect">
            <a:avLst/>
          </a:prstGeom>
        </p:spPr>
      </p:pic>
      <p:sp>
        <p:nvSpPr>
          <p:cNvPr id="25" name="TextBox 24">
            <a:extLst>
              <a:ext uri="{FF2B5EF4-FFF2-40B4-BE49-F238E27FC236}">
                <a16:creationId xmlns:a16="http://schemas.microsoft.com/office/drawing/2014/main" id="{01D290F6-3CC5-CE0D-4E10-39CCCBE5E265}"/>
              </a:ext>
            </a:extLst>
          </p:cNvPr>
          <p:cNvSpPr txBox="1"/>
          <p:nvPr/>
        </p:nvSpPr>
        <p:spPr>
          <a:xfrm>
            <a:off x="2218054" y="4289147"/>
            <a:ext cx="1210461" cy="492443"/>
          </a:xfrm>
          <a:prstGeom prst="rect">
            <a:avLst/>
          </a:prstGeom>
          <a:noFill/>
        </p:spPr>
        <p:txBody>
          <a:bodyPr wrap="square" lIns="91440" tIns="45720" rIns="91440" bIns="45720" anchor="t">
            <a:spAutoFit/>
          </a:bodyPr>
          <a:lstStyle>
            <a:defPPr>
              <a:defRPr lang="en-US"/>
            </a:defPPr>
            <a:lvl1pPr>
              <a:defRPr>
                <a:solidFill>
                  <a:schemeClr val="tx2"/>
                </a:solidFill>
                <a:latin typeface="Calibri"/>
              </a:defRPr>
            </a:lvl1pPr>
          </a:lstStyle>
          <a:p>
            <a:pPr algn="r" rtl="1"/>
            <a:r>
              <a:rPr lang="ar-LB" sz="1300" noProof="0" dirty="0">
                <a:solidFill>
                  <a:schemeClr val="tx1"/>
                </a:solidFill>
                <a:ea typeface="Calibri"/>
              </a:rPr>
              <a:t>تشققات عميقة في الجدران الخارجية.</a:t>
            </a:r>
            <a:endParaRPr lang="ar-LB" noProof="0" dirty="0">
              <a:solidFill>
                <a:schemeClr val="tx1"/>
              </a:solidFill>
            </a:endParaRPr>
          </a:p>
        </p:txBody>
      </p:sp>
      <p:sp>
        <p:nvSpPr>
          <p:cNvPr id="27" name="TextBox 26">
            <a:extLst>
              <a:ext uri="{FF2B5EF4-FFF2-40B4-BE49-F238E27FC236}">
                <a16:creationId xmlns:a16="http://schemas.microsoft.com/office/drawing/2014/main" id="{B720884E-904B-E291-B8D1-7D745EF192DC}"/>
              </a:ext>
            </a:extLst>
          </p:cNvPr>
          <p:cNvSpPr txBox="1"/>
          <p:nvPr/>
        </p:nvSpPr>
        <p:spPr>
          <a:xfrm>
            <a:off x="1252447" y="4272419"/>
            <a:ext cx="886636" cy="492443"/>
          </a:xfrm>
          <a:prstGeom prst="rect">
            <a:avLst/>
          </a:prstGeom>
          <a:noFill/>
        </p:spPr>
        <p:txBody>
          <a:bodyPr wrap="square" lIns="91440" tIns="45720" rIns="91440" bIns="45720" anchor="t">
            <a:spAutoFit/>
          </a:bodyPr>
          <a:lstStyle>
            <a:defPPr>
              <a:defRPr lang="en-US"/>
            </a:defPPr>
            <a:lvl1pPr>
              <a:defRPr>
                <a:solidFill>
                  <a:schemeClr val="tx2"/>
                </a:solidFill>
                <a:latin typeface="Calibri"/>
              </a:defRPr>
            </a:lvl1pPr>
          </a:lstStyle>
          <a:p>
            <a:pPr algn="r" rtl="1"/>
            <a:r>
              <a:rPr lang="ar-LB" sz="1300" noProof="0">
                <a:solidFill>
                  <a:schemeClr val="tx1"/>
                </a:solidFill>
                <a:ea typeface="Calibri"/>
              </a:rPr>
              <a:t>جدران مائلة أو منتفخة.</a:t>
            </a:r>
            <a:endParaRPr lang="ar-LB" noProof="0">
              <a:solidFill>
                <a:schemeClr val="tx1"/>
              </a:solidFill>
            </a:endParaRPr>
          </a:p>
        </p:txBody>
      </p:sp>
      <p:sp>
        <p:nvSpPr>
          <p:cNvPr id="29" name="TextBox 28">
            <a:extLst>
              <a:ext uri="{FF2B5EF4-FFF2-40B4-BE49-F238E27FC236}">
                <a16:creationId xmlns:a16="http://schemas.microsoft.com/office/drawing/2014/main" id="{ED9829D1-168C-0C78-C3D4-A064B416A44F}"/>
              </a:ext>
            </a:extLst>
          </p:cNvPr>
          <p:cNvSpPr txBox="1"/>
          <p:nvPr/>
        </p:nvSpPr>
        <p:spPr>
          <a:xfrm>
            <a:off x="153859" y="2197336"/>
            <a:ext cx="4817093" cy="1231106"/>
          </a:xfrm>
          <a:prstGeom prst="rect">
            <a:avLst/>
          </a:prstGeom>
          <a:noFill/>
        </p:spPr>
        <p:txBody>
          <a:bodyPr wrap="square" lIns="91440" tIns="45720" rIns="91440" bIns="45720" anchor="t">
            <a:spAutoFit/>
          </a:bodyPr>
          <a:lstStyle>
            <a:defPPr>
              <a:defRPr lang="en-US"/>
            </a:defPPr>
            <a:lvl1pPr>
              <a:defRPr>
                <a:solidFill>
                  <a:schemeClr val="tx2"/>
                </a:solidFill>
                <a:latin typeface="Calibri"/>
              </a:defRPr>
            </a:lvl1pPr>
          </a:lstStyle>
          <a:p>
            <a:pPr algn="r" rtl="1"/>
            <a:r>
              <a:rPr lang="ar-LB" sz="1400" noProof="0" dirty="0">
                <a:solidFill>
                  <a:schemeClr val="tx1"/>
                </a:solidFill>
                <a:ea typeface="Calibri"/>
              </a:rPr>
              <a:t>١</a:t>
            </a:r>
            <a:r>
              <a:rPr lang="en-US" sz="1400" noProof="0" dirty="0">
                <a:solidFill>
                  <a:schemeClr val="tx1"/>
                </a:solidFill>
                <a:ea typeface="Calibri"/>
              </a:rPr>
              <a:t>  </a:t>
            </a:r>
            <a:r>
              <a:rPr lang="en-US" sz="1400" dirty="0">
                <a:solidFill>
                  <a:schemeClr val="tx1"/>
                </a:solidFill>
                <a:ea typeface="Calibri"/>
              </a:rPr>
              <a:t>.</a:t>
            </a:r>
            <a:r>
              <a:rPr lang="ar-LB" sz="1400" noProof="0" dirty="0">
                <a:solidFill>
                  <a:schemeClr val="tx1"/>
                </a:solidFill>
                <a:ea typeface="Calibri"/>
              </a:rPr>
              <a:t>امشِ حول المبنى (إذا أمكن) </a:t>
            </a:r>
            <a:endParaRPr lang="en-US" sz="1400" noProof="0" dirty="0">
              <a:solidFill>
                <a:schemeClr val="tx1"/>
              </a:solidFill>
              <a:ea typeface="Calibri"/>
            </a:endParaRPr>
          </a:p>
          <a:p>
            <a:pPr algn="r" rtl="1"/>
            <a:r>
              <a:rPr lang="en-GB" sz="1400" dirty="0"/>
              <a:t>٢.</a:t>
            </a:r>
            <a:r>
              <a:rPr lang="ar-LB" sz="1400" dirty="0"/>
              <a:t>  </a:t>
            </a:r>
            <a:r>
              <a:rPr lang="ar-LB" sz="1400" noProof="0" dirty="0">
                <a:solidFill>
                  <a:schemeClr val="tx1"/>
                </a:solidFill>
                <a:ea typeface="Calibri"/>
              </a:rPr>
              <a:t>ابحث عن مؤشّرات رئيسية للمشاكل الإنشائية</a:t>
            </a:r>
            <a:endParaRPr lang="en-US" sz="1400" noProof="0" dirty="0">
              <a:solidFill>
                <a:schemeClr val="tx1"/>
              </a:solidFill>
              <a:ea typeface="Calibri"/>
            </a:endParaRPr>
          </a:p>
          <a:p>
            <a:pPr algn="r" rtl="1"/>
            <a:r>
              <a:rPr lang="en-GB" sz="1400" dirty="0"/>
              <a:t>٣</a:t>
            </a:r>
            <a:r>
              <a:rPr lang="ar-LB" sz="1400" dirty="0"/>
              <a:t>.  </a:t>
            </a:r>
            <a:r>
              <a:rPr lang="ar-LB" sz="1400" noProof="0" dirty="0">
                <a:solidFill>
                  <a:schemeClr val="tx1"/>
                </a:solidFill>
                <a:ea typeface="Calibri"/>
              </a:rPr>
              <a:t>تحقق من المباني المجاورة التي قد تشكل خطراً إذا انهارت على هيكلك</a:t>
            </a:r>
            <a:endParaRPr lang="en-US" sz="1400" noProof="0" dirty="0">
              <a:solidFill>
                <a:schemeClr val="tx1"/>
              </a:solidFill>
              <a:ea typeface="Calibri"/>
            </a:endParaRPr>
          </a:p>
          <a:p>
            <a:pPr marL="342900" indent="-342900" algn="r" rtl="1">
              <a:buFont typeface="+mj-lt"/>
              <a:buAutoNum type="arabicPeriod"/>
            </a:pPr>
            <a:endParaRPr lang="en-US" sz="1400" noProof="0" dirty="0">
              <a:solidFill>
                <a:schemeClr val="tx1"/>
              </a:solidFill>
              <a:ea typeface="Calibri"/>
            </a:endParaRPr>
          </a:p>
          <a:p>
            <a:pPr marL="342900" indent="-342900" algn="r" rtl="1">
              <a:buFont typeface="+mj-lt"/>
              <a:buAutoNum type="arabicPeriod"/>
            </a:pPr>
            <a:endParaRPr lang="ar-LB" noProof="0" dirty="0">
              <a:solidFill>
                <a:schemeClr val="tx1"/>
              </a:solidFill>
              <a:ea typeface="Calibri"/>
            </a:endParaRPr>
          </a:p>
        </p:txBody>
      </p:sp>
      <p:grpSp>
        <p:nvGrpSpPr>
          <p:cNvPr id="33" name="Group 32">
            <a:extLst>
              <a:ext uri="{FF2B5EF4-FFF2-40B4-BE49-F238E27FC236}">
                <a16:creationId xmlns:a16="http://schemas.microsoft.com/office/drawing/2014/main" id="{C2D16374-5B1D-86A7-9EBA-8568CE845620}"/>
              </a:ext>
            </a:extLst>
          </p:cNvPr>
          <p:cNvGrpSpPr/>
          <p:nvPr/>
        </p:nvGrpSpPr>
        <p:grpSpPr>
          <a:xfrm>
            <a:off x="1361029" y="3147391"/>
            <a:ext cx="725120" cy="1052140"/>
            <a:chOff x="5249555" y="4123267"/>
            <a:chExt cx="1108095" cy="1607833"/>
          </a:xfrm>
        </p:grpSpPr>
        <p:sp>
          <p:nvSpPr>
            <p:cNvPr id="31" name="Freeform 6">
              <a:extLst>
                <a:ext uri="{FF2B5EF4-FFF2-40B4-BE49-F238E27FC236}">
                  <a16:creationId xmlns:a16="http://schemas.microsoft.com/office/drawing/2014/main" id="{EC433B1B-9811-5417-3644-72C2F7F80F57}"/>
                </a:ext>
              </a:extLst>
            </p:cNvPr>
            <p:cNvSpPr/>
            <p:nvPr/>
          </p:nvSpPr>
          <p:spPr>
            <a:xfrm>
              <a:off x="5249555" y="4407619"/>
              <a:ext cx="553525" cy="1323481"/>
            </a:xfrm>
            <a:custGeom>
              <a:avLst/>
              <a:gdLst/>
              <a:ahLst/>
              <a:cxnLst/>
              <a:rect l="l" t="t" r="r" b="b"/>
              <a:pathLst>
                <a:path w="5535605" h="4114800">
                  <a:moveTo>
                    <a:pt x="0" y="0"/>
                  </a:moveTo>
                  <a:lnTo>
                    <a:pt x="5535606" y="0"/>
                  </a:lnTo>
                  <a:lnTo>
                    <a:pt x="5535606"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l="-79977" t="-2" r="-195048" b="-31172"/>
              </a:stretch>
            </a:blipFill>
          </p:spPr>
          <p:txBody>
            <a:bodyPr/>
            <a:lstStyle/>
            <a:p>
              <a:pPr algn="r" rtl="1"/>
              <a:endParaRPr lang="ar-LB" sz="675" noProof="0">
                <a:latin typeface="Calibri" panose="020F0502020204030204" pitchFamily="34" charset="0"/>
                <a:ea typeface="Calibri" panose="020F0502020204030204" pitchFamily="34" charset="0"/>
              </a:endParaRPr>
            </a:p>
          </p:txBody>
        </p:sp>
        <p:sp>
          <p:nvSpPr>
            <p:cNvPr id="32" name="Freeform 4">
              <a:extLst>
                <a:ext uri="{FF2B5EF4-FFF2-40B4-BE49-F238E27FC236}">
                  <a16:creationId xmlns:a16="http://schemas.microsoft.com/office/drawing/2014/main" id="{C9F7DCF0-225F-0A96-4B8A-0C19F704166B}"/>
                </a:ext>
              </a:extLst>
            </p:cNvPr>
            <p:cNvSpPr/>
            <p:nvPr/>
          </p:nvSpPr>
          <p:spPr>
            <a:xfrm>
              <a:off x="5798146" y="4123267"/>
              <a:ext cx="559504" cy="1601893"/>
            </a:xfrm>
            <a:custGeom>
              <a:avLst/>
              <a:gdLst/>
              <a:ahLst/>
              <a:cxnLst/>
              <a:rect l="l" t="t" r="r" b="b"/>
              <a:pathLst>
                <a:path w="1607650" h="3294302">
                  <a:moveTo>
                    <a:pt x="0" y="0"/>
                  </a:moveTo>
                  <a:lnTo>
                    <a:pt x="1607650" y="0"/>
                  </a:lnTo>
                  <a:lnTo>
                    <a:pt x="1607650" y="3294302"/>
                  </a:lnTo>
                  <a:lnTo>
                    <a:pt x="0" y="3294302"/>
                  </a:lnTo>
                  <a:lnTo>
                    <a:pt x="0" y="0"/>
                  </a:lnTo>
                  <a:close/>
                </a:path>
              </a:pathLst>
            </a:custGeom>
            <a:blipFill>
              <a:blip r:embed="rId8">
                <a:extLst>
                  <a:ext uri="{96DAC541-7B7A-43D3-8B79-37D633B846F1}">
                    <asvg:svgBlip xmlns:asvg="http://schemas.microsoft.com/office/drawing/2016/SVG/main" r:embed="rId9"/>
                  </a:ext>
                </a:extLst>
              </a:blip>
              <a:stretch>
                <a:fillRect l="-90481" t="14703" r="-2"/>
              </a:stretch>
            </a:blipFill>
          </p:spPr>
          <p:txBody>
            <a:bodyPr/>
            <a:lstStyle/>
            <a:p>
              <a:pPr algn="r" rtl="1"/>
              <a:endParaRPr lang="ar-LB" sz="675" noProof="0">
                <a:latin typeface="Calibri" panose="020F0502020204030204" pitchFamily="34" charset="0"/>
                <a:ea typeface="Calibri" panose="020F0502020204030204" pitchFamily="34" charset="0"/>
              </a:endParaRPr>
            </a:p>
          </p:txBody>
        </p:sp>
      </p:grpSp>
      <p:sp>
        <p:nvSpPr>
          <p:cNvPr id="35" name="TextBox 34">
            <a:extLst>
              <a:ext uri="{FF2B5EF4-FFF2-40B4-BE49-F238E27FC236}">
                <a16:creationId xmlns:a16="http://schemas.microsoft.com/office/drawing/2014/main" id="{27B5C19D-2327-43FC-3E08-A4342EF4344B}"/>
              </a:ext>
            </a:extLst>
          </p:cNvPr>
          <p:cNvSpPr txBox="1"/>
          <p:nvPr/>
        </p:nvSpPr>
        <p:spPr>
          <a:xfrm>
            <a:off x="2018472" y="2984787"/>
            <a:ext cx="2935616" cy="307777"/>
          </a:xfrm>
          <a:prstGeom prst="rect">
            <a:avLst/>
          </a:prstGeom>
          <a:noFill/>
        </p:spPr>
        <p:txBody>
          <a:bodyPr wrap="square" lIns="91440" tIns="45720" rIns="91440" bIns="45720" anchor="t">
            <a:spAutoFit/>
          </a:bodyPr>
          <a:lstStyle/>
          <a:p>
            <a:pPr algn="r" rtl="1"/>
            <a:r>
              <a:rPr lang="ar-LB" sz="1400" b="1" noProof="0" dirty="0">
                <a:solidFill>
                  <a:srgbClr val="C00000"/>
                </a:solidFill>
                <a:ea typeface="+mn-lt"/>
              </a:rPr>
              <a:t>لا تدخل إذا لاحظت:</a:t>
            </a:r>
            <a:endParaRPr lang="ar-LB" b="1" noProof="0" dirty="0">
              <a:ea typeface="+mn-lt"/>
            </a:endParaRPr>
          </a:p>
        </p:txBody>
      </p:sp>
      <p:sp>
        <p:nvSpPr>
          <p:cNvPr id="37" name="TextBox 36">
            <a:extLst>
              <a:ext uri="{FF2B5EF4-FFF2-40B4-BE49-F238E27FC236}">
                <a16:creationId xmlns:a16="http://schemas.microsoft.com/office/drawing/2014/main" id="{3EBDF785-1A99-8BF3-DF7B-6FF50F542F5C}"/>
              </a:ext>
            </a:extLst>
          </p:cNvPr>
          <p:cNvSpPr txBox="1"/>
          <p:nvPr/>
        </p:nvSpPr>
        <p:spPr>
          <a:xfrm>
            <a:off x="122409" y="4290165"/>
            <a:ext cx="1048383" cy="692497"/>
          </a:xfrm>
          <a:prstGeom prst="rect">
            <a:avLst/>
          </a:prstGeom>
          <a:noFill/>
        </p:spPr>
        <p:txBody>
          <a:bodyPr wrap="square" lIns="91440" tIns="45720" rIns="91440" bIns="45720" anchor="t">
            <a:spAutoFit/>
          </a:bodyPr>
          <a:lstStyle/>
          <a:p>
            <a:pPr algn="r" rtl="1"/>
            <a:r>
              <a:rPr lang="ar-LB" sz="1300" noProof="0">
                <a:ea typeface="+mn-lt"/>
              </a:rPr>
              <a:t>أجزاء كبيرة أو مفكوكة يمكن أن تسقط.</a:t>
            </a:r>
            <a:endParaRPr lang="ar-LB" noProof="0">
              <a:ea typeface="+mn-lt"/>
            </a:endParaRPr>
          </a:p>
        </p:txBody>
      </p:sp>
      <p:pic>
        <p:nvPicPr>
          <p:cNvPr id="39" name="Picture 4" descr="2+ Thousand Warning Falling Objects Royalty-Free Images, Stock Photos &amp;  Pictures | Shutterstock">
            <a:extLst>
              <a:ext uri="{FF2B5EF4-FFF2-40B4-BE49-F238E27FC236}">
                <a16:creationId xmlns:a16="http://schemas.microsoft.com/office/drawing/2014/main" id="{EF1C2B4D-22C7-2951-0FB5-C9568BE969D4}"/>
              </a:ext>
            </a:extLst>
          </p:cNvPr>
          <p:cNvPicPr>
            <a:picLocks noChangeAspect="1" noChangeArrowheads="1"/>
          </p:cNvPicPr>
          <p:nvPr/>
        </p:nvPicPr>
        <p:blipFill rotWithShape="1">
          <a:blip r:embed="rId10" cstate="print">
            <a:extLst>
              <a:ext uri="{BEBA8EAE-BF5A-486C-A8C5-ECC9F3942E4B}">
                <a14:imgProps xmlns:a14="http://schemas.microsoft.com/office/drawing/2010/main">
                  <a14:imgLayer r:embed="rId11">
                    <a14:imgEffect>
                      <a14:backgroundRemoval t="8214" b="78214" l="10000" r="90000">
                        <a14:foregroundMark x1="13846" y1="76071" x2="66538" y2="70000"/>
                        <a14:foregroundMark x1="66538" y1="70000" x2="87308" y2="78214"/>
                        <a14:foregroundMark x1="87308" y1="78214" x2="85000" y2="77143"/>
                      </a14:backgroundRemoval>
                    </a14:imgEffect>
                  </a14:imgLayer>
                </a14:imgProps>
              </a:ext>
              <a:ext uri="{28A0092B-C50C-407E-A947-70E740481C1C}">
                <a14:useLocalDpi xmlns:a14="http://schemas.microsoft.com/office/drawing/2010/main"/>
              </a:ext>
            </a:extLst>
          </a:blip>
          <a:srcRect b="15112"/>
          <a:stretch>
            <a:fillRect/>
          </a:stretch>
        </p:blipFill>
        <p:spPr bwMode="auto">
          <a:xfrm>
            <a:off x="182298" y="3335204"/>
            <a:ext cx="1061542" cy="970442"/>
          </a:xfrm>
          <a:prstGeom prst="rect">
            <a:avLst/>
          </a:prstGeom>
          <a:noFill/>
          <a:extLst>
            <a:ext uri="{909E8E84-426E-40DD-AFC4-6F175D3DCCD1}">
              <a14:hiddenFill xmlns:a14="http://schemas.microsoft.com/office/drawing/2010/main">
                <a:solidFill>
                  <a:srgbClr val="FFFFFF"/>
                </a:solidFill>
              </a14:hiddenFill>
            </a:ext>
          </a:extLst>
        </p:spPr>
      </p:pic>
      <p:sp>
        <p:nvSpPr>
          <p:cNvPr id="41" name="Slide Number Placeholder 56">
            <a:extLst>
              <a:ext uri="{FF2B5EF4-FFF2-40B4-BE49-F238E27FC236}">
                <a16:creationId xmlns:a16="http://schemas.microsoft.com/office/drawing/2014/main" id="{2EC23A17-6B91-ACFE-F3E7-E421CB84FDFF}"/>
              </a:ext>
            </a:extLst>
          </p:cNvPr>
          <p:cNvSpPr>
            <a:spLocks noGrp="1"/>
          </p:cNvSpPr>
          <p:nvPr>
            <p:ph type="sldNum" sz="quarter" idx="12"/>
          </p:nvPr>
        </p:nvSpPr>
        <p:spPr>
          <a:xfrm>
            <a:off x="124529" y="6365024"/>
            <a:ext cx="290132" cy="489303"/>
          </a:xfrm>
          <a:solidFill>
            <a:srgbClr val="980000"/>
          </a:solidFill>
        </p:spPr>
        <p:txBody>
          <a:bodyPr/>
          <a:lstStyle/>
          <a:p>
            <a:pPr rtl="1"/>
            <a:r>
              <a:rPr lang="ar-LB" sz="900" dirty="0">
                <a:solidFill>
                  <a:schemeClr val="bg1"/>
                </a:solidFill>
                <a:ea typeface="+mn-lt"/>
                <a:cs typeface="+mn-lt"/>
              </a:rPr>
              <a:t>١</a:t>
            </a:r>
            <a:endParaRPr lang="en-US" dirty="0"/>
          </a:p>
        </p:txBody>
      </p:sp>
      <p:sp>
        <p:nvSpPr>
          <p:cNvPr id="43" name="TextBox 42">
            <a:extLst>
              <a:ext uri="{FF2B5EF4-FFF2-40B4-BE49-F238E27FC236}">
                <a16:creationId xmlns:a16="http://schemas.microsoft.com/office/drawing/2014/main" id="{AF820E19-4628-A5B6-D48F-ECC784581229}"/>
              </a:ext>
            </a:extLst>
          </p:cNvPr>
          <p:cNvSpPr txBox="1"/>
          <p:nvPr/>
        </p:nvSpPr>
        <p:spPr>
          <a:xfrm>
            <a:off x="358748" y="6371615"/>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cxnSp>
        <p:nvCxnSpPr>
          <p:cNvPr id="45" name="Straight Connector 44">
            <a:extLst>
              <a:ext uri="{FF2B5EF4-FFF2-40B4-BE49-F238E27FC236}">
                <a16:creationId xmlns:a16="http://schemas.microsoft.com/office/drawing/2014/main" id="{F78B0296-7788-545A-37E0-7A57F4CAB967}"/>
              </a:ext>
            </a:extLst>
          </p:cNvPr>
          <p:cNvCxnSpPr>
            <a:cxnSpLocks/>
          </p:cNvCxnSpPr>
          <p:nvPr/>
        </p:nvCxnSpPr>
        <p:spPr>
          <a:xfrm>
            <a:off x="4590" y="6367827"/>
            <a:ext cx="4960840" cy="0"/>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A4AAE2CA-8CCF-6DF6-F25C-E669DEB2202A}"/>
              </a:ext>
            </a:extLst>
          </p:cNvPr>
          <p:cNvCxnSpPr>
            <a:cxnSpLocks/>
          </p:cNvCxnSpPr>
          <p:nvPr/>
        </p:nvCxnSpPr>
        <p:spPr>
          <a:xfrm>
            <a:off x="1542310" y="2199039"/>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A08382B5-5F45-114D-0DD1-AC449DD5F9D6}"/>
              </a:ext>
            </a:extLst>
          </p:cNvPr>
          <p:cNvCxnSpPr>
            <a:cxnSpLocks/>
          </p:cNvCxnSpPr>
          <p:nvPr/>
        </p:nvCxnSpPr>
        <p:spPr>
          <a:xfrm>
            <a:off x="1546836" y="557258"/>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4EF5D01A-9968-3F1B-ABFA-ADD904134C62}"/>
              </a:ext>
            </a:extLst>
          </p:cNvPr>
          <p:cNvSpPr txBox="1"/>
          <p:nvPr/>
        </p:nvSpPr>
        <p:spPr>
          <a:xfrm>
            <a:off x="1480676" y="5294239"/>
            <a:ext cx="3465969" cy="1169551"/>
          </a:xfrm>
          <a:prstGeom prst="rect">
            <a:avLst/>
          </a:prstGeom>
          <a:noFill/>
        </p:spPr>
        <p:txBody>
          <a:bodyPr wrap="square" lIns="91440" tIns="45720" rIns="91440" bIns="45720" anchor="t">
            <a:spAutoFit/>
          </a:bodyPr>
          <a:lstStyle>
            <a:defPPr>
              <a:defRPr lang="en-US"/>
            </a:defPPr>
            <a:lvl1pPr>
              <a:defRPr>
                <a:solidFill>
                  <a:schemeClr val="tx2"/>
                </a:solidFill>
                <a:latin typeface="Calibri"/>
              </a:defRPr>
            </a:lvl1pPr>
          </a:lstStyle>
          <a:p>
            <a:pPr algn="r" rtl="1"/>
            <a:r>
              <a:rPr lang="ar-LB" sz="1400" noProof="0" dirty="0">
                <a:solidFill>
                  <a:schemeClr val="tx1"/>
                </a:solidFill>
                <a:ea typeface="Calibri"/>
              </a:rPr>
              <a:t>حتى لو كانت لا تزال قائمة، بسبب:</a:t>
            </a:r>
            <a:endParaRPr lang="ar-LB" noProof="0" dirty="0">
              <a:solidFill>
                <a:schemeClr val="tx1"/>
              </a:solidFill>
            </a:endParaRPr>
          </a:p>
          <a:p>
            <a:pPr marL="285750" indent="-285750" algn="r" rtl="1">
              <a:buFont typeface="Arial"/>
              <a:buChar char="•"/>
            </a:pPr>
            <a:r>
              <a:rPr lang="ar-LB" sz="1400" noProof="0" dirty="0">
                <a:solidFill>
                  <a:schemeClr val="tx1"/>
                </a:solidFill>
                <a:ea typeface="Calibri"/>
              </a:rPr>
              <a:t>الأنقاض المتساقطة.</a:t>
            </a:r>
            <a:endParaRPr lang="ar-LB" noProof="0" dirty="0">
              <a:solidFill>
                <a:schemeClr val="tx1"/>
              </a:solidFill>
            </a:endParaRPr>
          </a:p>
          <a:p>
            <a:pPr marL="285750" indent="-285750" algn="r" rtl="1">
              <a:buFont typeface="Arial"/>
              <a:buChar char="•"/>
            </a:pPr>
            <a:r>
              <a:rPr lang="ar-LB" sz="1400" noProof="0" dirty="0">
                <a:solidFill>
                  <a:schemeClr val="tx1"/>
                </a:solidFill>
                <a:ea typeface="Calibri"/>
              </a:rPr>
              <a:t>المواد الخطرة.</a:t>
            </a:r>
            <a:endParaRPr lang="ar-LB" noProof="0" dirty="0">
              <a:solidFill>
                <a:schemeClr val="tx1"/>
              </a:solidFill>
            </a:endParaRPr>
          </a:p>
          <a:p>
            <a:pPr marL="285750" indent="-285750" algn="r" rtl="1">
              <a:buFont typeface="Arial"/>
              <a:buChar char="•"/>
            </a:pPr>
            <a:r>
              <a:rPr lang="ar-LB" sz="1400" noProof="0" dirty="0">
                <a:solidFill>
                  <a:schemeClr val="tx1"/>
                </a:solidFill>
                <a:ea typeface="Calibri"/>
              </a:rPr>
              <a:t>الأضرار الإنشائية.</a:t>
            </a:r>
            <a:endParaRPr lang="ar-LB" noProof="0" dirty="0">
              <a:solidFill>
                <a:schemeClr val="tx1"/>
              </a:solidFill>
            </a:endParaRPr>
          </a:p>
          <a:p>
            <a:pPr algn="r" rtl="1"/>
            <a:endParaRPr lang="ar-LB" sz="1400" noProof="0" dirty="0">
              <a:solidFill>
                <a:schemeClr val="tx1"/>
              </a:solidFill>
              <a:ea typeface="Calibri"/>
            </a:endParaRPr>
          </a:p>
        </p:txBody>
      </p:sp>
      <p:grpSp>
        <p:nvGrpSpPr>
          <p:cNvPr id="55" name="Group 54">
            <a:extLst>
              <a:ext uri="{FF2B5EF4-FFF2-40B4-BE49-F238E27FC236}">
                <a16:creationId xmlns:a16="http://schemas.microsoft.com/office/drawing/2014/main" id="{A3B09C7C-E584-EFDE-BC73-B5AD57682ED6}"/>
              </a:ext>
            </a:extLst>
          </p:cNvPr>
          <p:cNvGrpSpPr/>
          <p:nvPr/>
        </p:nvGrpSpPr>
        <p:grpSpPr>
          <a:xfrm>
            <a:off x="344921" y="5030223"/>
            <a:ext cx="1197388" cy="1315569"/>
            <a:chOff x="8041536" y="5199764"/>
            <a:chExt cx="1224228" cy="1345057"/>
          </a:xfrm>
        </p:grpSpPr>
        <p:pic>
          <p:nvPicPr>
            <p:cNvPr id="53" name="Picture 52" descr="A building with many windows&#10;&#10;AI-generated content may be incorrect.">
              <a:extLst>
                <a:ext uri="{FF2B5EF4-FFF2-40B4-BE49-F238E27FC236}">
                  <a16:creationId xmlns:a16="http://schemas.microsoft.com/office/drawing/2014/main" id="{578FBA25-CA21-370F-24C4-B62C54C49877}"/>
                </a:ext>
              </a:extLst>
            </p:cNvPr>
            <p:cNvPicPr>
              <a:picLocks noChangeAspect="1"/>
            </p:cNvPicPr>
            <p:nvPr/>
          </p:nvPicPr>
          <p:blipFill>
            <a:blip r:embed="rId12" cstate="print">
              <a:extLst>
                <a:ext uri="{BEBA8EAE-BF5A-486C-A8C5-ECC9F3942E4B}">
                  <a14:imgProps xmlns:a14="http://schemas.microsoft.com/office/drawing/2010/main">
                    <a14:imgLayer r:embed="rId13">
                      <a14:imgEffect>
                        <a14:artisticPaintStrokes/>
                      </a14:imgEffect>
                    </a14:imgLayer>
                  </a14:imgProps>
                </a:ext>
                <a:ext uri="{28A0092B-C50C-407E-A947-70E740481C1C}">
                  <a14:useLocalDpi xmlns:a14="http://schemas.microsoft.com/office/drawing/2010/main"/>
                </a:ext>
              </a:extLst>
            </a:blip>
            <a:srcRect l="-1245" t="7077" r="2387" b="1629"/>
            <a:stretch>
              <a:fillRect/>
            </a:stretch>
          </p:blipFill>
          <p:spPr>
            <a:xfrm>
              <a:off x="8041536" y="5217983"/>
              <a:ext cx="1224228" cy="1326838"/>
            </a:xfrm>
            <a:prstGeom prst="rect">
              <a:avLst/>
            </a:prstGeom>
          </p:spPr>
        </p:pic>
        <p:pic>
          <p:nvPicPr>
            <p:cNvPr id="54" name="Picture 53" descr="A group of yellow triangle signs&#10;&#10;AI-generated content may be incorrect.">
              <a:extLst>
                <a:ext uri="{FF2B5EF4-FFF2-40B4-BE49-F238E27FC236}">
                  <a16:creationId xmlns:a16="http://schemas.microsoft.com/office/drawing/2014/main" id="{8D8EAA00-98C0-0CB0-F13E-90C74D9AFE37}"/>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a:xfrm>
              <a:off x="8178497" y="5199764"/>
              <a:ext cx="641827" cy="634421"/>
            </a:xfrm>
            <a:prstGeom prst="rect">
              <a:avLst/>
            </a:prstGeom>
          </p:spPr>
        </p:pic>
      </p:grpSp>
      <p:sp>
        <p:nvSpPr>
          <p:cNvPr id="57" name="Title 1">
            <a:extLst>
              <a:ext uri="{FF2B5EF4-FFF2-40B4-BE49-F238E27FC236}">
                <a16:creationId xmlns:a16="http://schemas.microsoft.com/office/drawing/2014/main" id="{783D2577-12D8-06AF-EEBC-1803EEFC457B}"/>
              </a:ext>
            </a:extLst>
          </p:cNvPr>
          <p:cNvSpPr txBox="1">
            <a:spLocks/>
          </p:cNvSpPr>
          <p:nvPr/>
        </p:nvSpPr>
        <p:spPr>
          <a:xfrm>
            <a:off x="1055664" y="4720587"/>
            <a:ext cx="3895845" cy="572918"/>
          </a:xfrm>
          <a:prstGeom prst="rect">
            <a:avLst/>
          </a:prstGeom>
          <a:noFill/>
          <a:ln>
            <a:noFill/>
          </a:ln>
        </p:spPr>
        <p:txBody>
          <a:bodyPr spcFirstLastPara="1" vert="horz" wrap="square" lIns="100075" tIns="50025" rIns="100075" bIns="50025"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lnSpc>
                <a:spcPct val="110000"/>
              </a:lnSpc>
              <a:spcBef>
                <a:spcPts val="0"/>
              </a:spcBef>
            </a:pPr>
            <a:r>
              <a:rPr lang="ar-LB" sz="2000" noProof="0">
                <a:solidFill>
                  <a:srgbClr val="980000"/>
                </a:solidFill>
                <a:ea typeface="+mj-lt"/>
                <a:cs typeface="+mn-cs"/>
              </a:rPr>
              <a:t>⚠️ </a:t>
            </a:r>
            <a:r>
              <a:rPr lang="ar-LB" sz="2000" b="1" noProof="0">
                <a:solidFill>
                  <a:srgbClr val="980000"/>
                </a:solidFill>
                <a:ea typeface="+mj-lt"/>
                <a:cs typeface="+mn-cs"/>
              </a:rPr>
              <a:t>المباني المحروقة </a:t>
            </a:r>
            <a:r>
              <a:rPr lang="en-US" sz="2000" b="1" noProof="0">
                <a:solidFill>
                  <a:srgbClr val="980000"/>
                </a:solidFill>
                <a:ea typeface="+mj-lt"/>
                <a:cs typeface="+mn-cs"/>
              </a:rPr>
              <a:t> …</a:t>
            </a:r>
            <a:r>
              <a:rPr lang="ar-LB" sz="2000" b="1" noProof="0">
                <a:solidFill>
                  <a:srgbClr val="980000"/>
                </a:solidFill>
                <a:ea typeface="+mj-lt"/>
                <a:cs typeface="+mn-cs"/>
              </a:rPr>
              <a:t>خطرة</a:t>
            </a:r>
            <a:r>
              <a:rPr lang="en-US" sz="2000" b="1" noProof="0">
                <a:solidFill>
                  <a:srgbClr val="980000"/>
                </a:solidFill>
                <a:ea typeface="+mj-lt"/>
                <a:cs typeface="+mn-cs"/>
              </a:rPr>
              <a:t>… </a:t>
            </a:r>
            <a:r>
              <a:rPr lang="ar-LB" sz="2000" noProof="0">
                <a:solidFill>
                  <a:srgbClr val="980000"/>
                </a:solidFill>
                <a:ea typeface="+mj-lt"/>
                <a:cs typeface="+mn-cs"/>
              </a:rPr>
              <a:t> </a:t>
            </a:r>
          </a:p>
        </p:txBody>
      </p:sp>
      <p:grpSp>
        <p:nvGrpSpPr>
          <p:cNvPr id="63" name="Group 62">
            <a:extLst>
              <a:ext uri="{FF2B5EF4-FFF2-40B4-BE49-F238E27FC236}">
                <a16:creationId xmlns:a16="http://schemas.microsoft.com/office/drawing/2014/main" id="{C7AC936E-CE91-E110-3E47-8C9EC36F67A4}"/>
              </a:ext>
            </a:extLst>
          </p:cNvPr>
          <p:cNvGrpSpPr/>
          <p:nvPr/>
        </p:nvGrpSpPr>
        <p:grpSpPr>
          <a:xfrm>
            <a:off x="5194720" y="4622461"/>
            <a:ext cx="4314924" cy="527402"/>
            <a:chOff x="1881728" y="7657549"/>
            <a:chExt cx="2885529" cy="377964"/>
          </a:xfrm>
        </p:grpSpPr>
        <p:pic>
          <p:nvPicPr>
            <p:cNvPr id="59" name="Google Shape;75;g33a6f523f4b_13_6">
              <a:extLst>
                <a:ext uri="{FF2B5EF4-FFF2-40B4-BE49-F238E27FC236}">
                  <a16:creationId xmlns:a16="http://schemas.microsoft.com/office/drawing/2014/main" id="{0AD7E596-70EB-522C-5B76-33D353830992}"/>
                </a:ext>
              </a:extLst>
            </p:cNvPr>
            <p:cNvPicPr preferRelativeResize="0"/>
            <p:nvPr/>
          </p:nvPicPr>
          <p:blipFill>
            <a:blip r:embed="rId15" cstate="print">
              <a:alphaModFix/>
              <a:extLst>
                <a:ext uri="{28A0092B-C50C-407E-A947-70E740481C1C}">
                  <a14:useLocalDpi xmlns:a14="http://schemas.microsoft.com/office/drawing/2010/main"/>
                </a:ext>
              </a:extLst>
            </a:blip>
            <a:stretch>
              <a:fillRect/>
            </a:stretch>
          </p:blipFill>
          <p:spPr>
            <a:xfrm>
              <a:off x="1881728" y="7663010"/>
              <a:ext cx="477416" cy="310852"/>
            </a:xfrm>
            <a:prstGeom prst="rect">
              <a:avLst/>
            </a:prstGeom>
            <a:noFill/>
            <a:ln>
              <a:noFill/>
            </a:ln>
          </p:spPr>
        </p:pic>
        <p:pic>
          <p:nvPicPr>
            <p:cNvPr id="60" name="Google Shape;78;g33a6f523f4b_13_6">
              <a:extLst>
                <a:ext uri="{FF2B5EF4-FFF2-40B4-BE49-F238E27FC236}">
                  <a16:creationId xmlns:a16="http://schemas.microsoft.com/office/drawing/2014/main" id="{517A7935-8221-7773-A991-E61E6FE67C9C}"/>
                </a:ext>
              </a:extLst>
            </p:cNvPr>
            <p:cNvPicPr preferRelativeResize="0"/>
            <p:nvPr/>
          </p:nvPicPr>
          <p:blipFill>
            <a:blip r:embed="rId16" cstate="print">
              <a:alphaModFix/>
              <a:extLst>
                <a:ext uri="{28A0092B-C50C-407E-A947-70E740481C1C}">
                  <a14:useLocalDpi xmlns:a14="http://schemas.microsoft.com/office/drawing/2010/main"/>
                </a:ext>
              </a:extLst>
            </a:blip>
            <a:stretch>
              <a:fillRect/>
            </a:stretch>
          </p:blipFill>
          <p:spPr>
            <a:xfrm>
              <a:off x="2737435" y="7672154"/>
              <a:ext cx="773340" cy="310852"/>
            </a:xfrm>
            <a:prstGeom prst="rect">
              <a:avLst/>
            </a:prstGeom>
            <a:noFill/>
            <a:ln>
              <a:noFill/>
            </a:ln>
          </p:spPr>
        </p:pic>
        <p:pic>
          <p:nvPicPr>
            <p:cNvPr id="61" name="Google Shape;79;g33a6f523f4b_13_6">
              <a:extLst>
                <a:ext uri="{FF2B5EF4-FFF2-40B4-BE49-F238E27FC236}">
                  <a16:creationId xmlns:a16="http://schemas.microsoft.com/office/drawing/2014/main" id="{C089126D-2F6A-0646-D15D-F32001D4CD75}"/>
                </a:ext>
              </a:extLst>
            </p:cNvPr>
            <p:cNvPicPr preferRelativeResize="0"/>
            <p:nvPr/>
          </p:nvPicPr>
          <p:blipFill rotWithShape="1">
            <a:blip r:embed="rId17" cstate="print">
              <a:alphaModFix/>
              <a:extLst>
                <a:ext uri="{28A0092B-C50C-407E-A947-70E740481C1C}">
                  <a14:useLocalDpi xmlns:a14="http://schemas.microsoft.com/office/drawing/2010/main"/>
                </a:ext>
              </a:extLst>
            </a:blip>
            <a:srcRect/>
            <a:stretch/>
          </p:blipFill>
          <p:spPr>
            <a:xfrm>
              <a:off x="3514885" y="7681595"/>
              <a:ext cx="581386" cy="353918"/>
            </a:xfrm>
            <a:prstGeom prst="rect">
              <a:avLst/>
            </a:prstGeom>
            <a:noFill/>
            <a:ln>
              <a:noFill/>
            </a:ln>
          </p:spPr>
        </p:pic>
        <p:pic>
          <p:nvPicPr>
            <p:cNvPr id="62" name="Google Shape;80;g33a6f523f4b_13_6">
              <a:extLst>
                <a:ext uri="{FF2B5EF4-FFF2-40B4-BE49-F238E27FC236}">
                  <a16:creationId xmlns:a16="http://schemas.microsoft.com/office/drawing/2014/main" id="{50337AF9-5E1E-61A3-E3DF-90322CFF24FD}"/>
                </a:ext>
              </a:extLst>
            </p:cNvPr>
            <p:cNvPicPr preferRelativeResize="0"/>
            <p:nvPr/>
          </p:nvPicPr>
          <p:blipFill rotWithShape="1">
            <a:blip r:embed="rId18" cstate="print">
              <a:alphaModFix/>
              <a:extLst>
                <a:ext uri="{28A0092B-C50C-407E-A947-70E740481C1C}">
                  <a14:useLocalDpi xmlns:a14="http://schemas.microsoft.com/office/drawing/2010/main"/>
                </a:ext>
              </a:extLst>
            </a:blip>
            <a:srcRect/>
            <a:stretch/>
          </p:blipFill>
          <p:spPr>
            <a:xfrm>
              <a:off x="4449226" y="7657549"/>
              <a:ext cx="318031" cy="365575"/>
            </a:xfrm>
            <a:prstGeom prst="rect">
              <a:avLst/>
            </a:prstGeom>
            <a:noFill/>
            <a:ln>
              <a:noFill/>
            </a:ln>
          </p:spPr>
        </p:pic>
      </p:grpSp>
      <p:sp>
        <p:nvSpPr>
          <p:cNvPr id="65" name="TextBox 64">
            <a:extLst>
              <a:ext uri="{FF2B5EF4-FFF2-40B4-BE49-F238E27FC236}">
                <a16:creationId xmlns:a16="http://schemas.microsoft.com/office/drawing/2014/main" id="{ECC09335-5FCC-EC82-E193-ECA347F8B39C}"/>
              </a:ext>
            </a:extLst>
          </p:cNvPr>
          <p:cNvSpPr txBox="1"/>
          <p:nvPr/>
        </p:nvSpPr>
        <p:spPr>
          <a:xfrm>
            <a:off x="5667940" y="4038310"/>
            <a:ext cx="2710163" cy="307777"/>
          </a:xfrm>
          <a:prstGeom prst="rect">
            <a:avLst/>
          </a:prstGeom>
          <a:noFill/>
        </p:spPr>
        <p:txBody>
          <a:bodyPr wrap="square">
            <a:spAutoFit/>
          </a:bodyPr>
          <a:lstStyle/>
          <a:p>
            <a:pPr algn="r" rtl="1"/>
            <a:r>
              <a:rPr lang="ar-LB" sz="1400" noProof="0">
                <a:latin typeface="Calibri" panose="020F0502020204030204" pitchFamily="34" charset="0"/>
                <a:ea typeface="Calibri" panose="020F0502020204030204" pitchFamily="34" charset="0"/>
              </a:rPr>
              <a:t>تم تطوير </a:t>
            </a:r>
            <a:r>
              <a:rPr lang="ar-LB" sz="1400">
                <a:ea typeface="Calibri"/>
              </a:rPr>
              <a:t>هذه الإرشادات </a:t>
            </a:r>
            <a:r>
              <a:rPr lang="ar-LB" sz="1400" noProof="0">
                <a:latin typeface="Calibri" panose="020F0502020204030204" pitchFamily="34" charset="0"/>
                <a:ea typeface="Calibri" panose="020F0502020204030204" pitchFamily="34" charset="0"/>
              </a:rPr>
              <a:t>بالتعاون مع</a:t>
            </a:r>
          </a:p>
        </p:txBody>
      </p:sp>
      <p:sp>
        <p:nvSpPr>
          <p:cNvPr id="67" name="TextBox 66">
            <a:extLst>
              <a:ext uri="{FF2B5EF4-FFF2-40B4-BE49-F238E27FC236}">
                <a16:creationId xmlns:a16="http://schemas.microsoft.com/office/drawing/2014/main" id="{7B8B7A4F-6B8A-8199-C9A8-D2B5B83D7737}"/>
              </a:ext>
            </a:extLst>
          </p:cNvPr>
          <p:cNvSpPr txBox="1"/>
          <p:nvPr/>
        </p:nvSpPr>
        <p:spPr>
          <a:xfrm>
            <a:off x="5842648" y="5924550"/>
            <a:ext cx="2717305" cy="338554"/>
          </a:xfrm>
          <a:prstGeom prst="rect">
            <a:avLst/>
          </a:prstGeom>
          <a:noFill/>
        </p:spPr>
        <p:txBody>
          <a:bodyPr wrap="square">
            <a:spAutoFit/>
          </a:bodyPr>
          <a:lstStyle/>
          <a:p>
            <a:pPr algn="r" rtl="1"/>
            <a:r>
              <a:rPr lang="ar-LB" sz="1600" b="1" noProof="0" dirty="0">
                <a:latin typeface="Calibri" panose="020F0502020204030204" pitchFamily="34" charset="0"/>
                <a:ea typeface="Calibri" panose="020F0502020204030204" pitchFamily="34" charset="0"/>
              </a:rPr>
              <a:t>استجابة غزة للمأوى - سبتمبر 2025</a:t>
            </a:r>
          </a:p>
        </p:txBody>
      </p:sp>
      <p:sp>
        <p:nvSpPr>
          <p:cNvPr id="69" name="Content Placeholder 2">
            <a:extLst>
              <a:ext uri="{FF2B5EF4-FFF2-40B4-BE49-F238E27FC236}">
                <a16:creationId xmlns:a16="http://schemas.microsoft.com/office/drawing/2014/main" id="{A14E1A6F-2766-FAD4-D8BF-94434B4F93E1}"/>
              </a:ext>
            </a:extLst>
          </p:cNvPr>
          <p:cNvSpPr txBox="1">
            <a:spLocks/>
          </p:cNvSpPr>
          <p:nvPr/>
        </p:nvSpPr>
        <p:spPr>
          <a:xfrm>
            <a:off x="5243299" y="1193586"/>
            <a:ext cx="4477594" cy="3245239"/>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rtl="1">
              <a:buNone/>
            </a:pPr>
            <a:r>
              <a:rPr lang="ar-LB" sz="1400" b="1" noProof="0" dirty="0">
                <a:latin typeface="Aptos"/>
                <a:ea typeface="Calibri"/>
                <a:cs typeface="Arial"/>
              </a:rPr>
              <a:t>تنويه مهم</a:t>
            </a:r>
            <a:endParaRPr lang="ar-LB" noProof="0" dirty="0">
              <a:latin typeface="Aptos"/>
              <a:ea typeface="Calibri" panose="020F0502020204030204" pitchFamily="34" charset="0"/>
              <a:cs typeface="Arial"/>
            </a:endParaRPr>
          </a:p>
          <a:p>
            <a:pPr algn="r" rtl="1">
              <a:lnSpc>
                <a:spcPct val="100000"/>
              </a:lnSpc>
              <a:buNone/>
            </a:pPr>
            <a:br>
              <a:rPr lang="ar-LB" sz="1400" noProof="0" dirty="0">
                <a:ea typeface="+mn-lt"/>
              </a:rPr>
            </a:br>
            <a:r>
              <a:rPr lang="ar-LB" sz="1400" noProof="0" dirty="0">
                <a:latin typeface="Aptos"/>
                <a:ea typeface="Calibri"/>
                <a:cs typeface="Arial"/>
              </a:rPr>
              <a:t>هذه الإرشادات معدّة للفحص البسيط على مستوى المنزل فقط. وهي لا تُعتبر شهادة فحص إنشائي، ولا تضمن أن المبنى آمن للدخول أو السكن. فقد تتغيّر الحالة في أي وقت ودون إنذار مسبق.</a:t>
            </a:r>
            <a:br>
              <a:rPr lang="ar-LB" sz="1400" noProof="0" dirty="0">
                <a:ea typeface="+mn-lt"/>
              </a:rPr>
            </a:br>
            <a:r>
              <a:rPr lang="ar-LB" sz="1400" noProof="0" dirty="0">
                <a:latin typeface="Aptos"/>
                <a:ea typeface="Calibri"/>
                <a:cs typeface="Arial"/>
              </a:rPr>
              <a:t> الفحص الشامل لا بد أن يجريه مختصّون مؤهَّلون للتأكّد من السلامة الإنشائية</a:t>
            </a:r>
            <a:r>
              <a:rPr lang="ar-LB" sz="1400" b="1" noProof="0" dirty="0">
                <a:latin typeface="Aptos"/>
                <a:ea typeface="Calibri"/>
                <a:cs typeface="Arial"/>
              </a:rPr>
              <a:t>.</a:t>
            </a:r>
            <a:endParaRPr lang="en-US" dirty="0">
              <a:latin typeface="Aptos"/>
              <a:ea typeface="Calibri" panose="020F0502020204030204" pitchFamily="34" charset="0"/>
              <a:cs typeface="Arial"/>
            </a:endParaRPr>
          </a:p>
          <a:p>
            <a:pPr algn="r" rtl="1">
              <a:lnSpc>
                <a:spcPct val="100000"/>
              </a:lnSpc>
              <a:buNone/>
            </a:pPr>
            <a:endParaRPr lang="en-US" sz="1400" b="1" noProof="0" dirty="0">
              <a:latin typeface="Aptos"/>
              <a:ea typeface="Calibri" panose="020F0502020204030204" pitchFamily="34" charset="0"/>
            </a:endParaRPr>
          </a:p>
          <a:p>
            <a:pPr algn="r" rtl="1">
              <a:lnSpc>
                <a:spcPct val="100000"/>
              </a:lnSpc>
              <a:buNone/>
            </a:pPr>
            <a:r>
              <a:rPr lang="ar-LB" sz="1400" b="1" noProof="0" dirty="0">
                <a:latin typeface="Aptos"/>
                <a:ea typeface="Calibri"/>
                <a:cs typeface="Arial"/>
              </a:rPr>
              <a:t>إذا ظهر أي مؤشر خطر ، لا تدخل، واطلب مساعدة فنية من </a:t>
            </a:r>
            <a:r>
              <a:rPr lang="ar-LB" sz="1400" b="1" dirty="0">
                <a:latin typeface="Aptos"/>
                <a:ea typeface="Calibri"/>
                <a:cs typeface="Arial"/>
              </a:rPr>
              <a:t>مختصين إن</a:t>
            </a:r>
            <a:r>
              <a:rPr lang="ar-LB" sz="1400" b="1" noProof="0" dirty="0">
                <a:latin typeface="Aptos"/>
                <a:ea typeface="Calibri"/>
                <a:cs typeface="Arial"/>
              </a:rPr>
              <a:t> توفرت.</a:t>
            </a:r>
            <a:endParaRPr lang="ar-LB" noProof="0" dirty="0">
              <a:latin typeface="Aptos"/>
              <a:ea typeface="Calibri"/>
              <a:cs typeface="Arial"/>
            </a:endParaRPr>
          </a:p>
          <a:p>
            <a:pPr marL="0" indent="0" algn="r" rtl="1">
              <a:lnSpc>
                <a:spcPct val="110000"/>
              </a:lnSpc>
              <a:buNone/>
            </a:pPr>
            <a:endParaRPr lang="ar-LB" sz="1400" b="1" noProof="0" dirty="0">
              <a:latin typeface="Calibri"/>
              <a:ea typeface="Calibri" panose="020F0502020204030204" pitchFamily="34" charset="0"/>
            </a:endParaRPr>
          </a:p>
        </p:txBody>
      </p:sp>
      <p:sp>
        <p:nvSpPr>
          <p:cNvPr id="71" name="Title 1">
            <a:extLst>
              <a:ext uri="{FF2B5EF4-FFF2-40B4-BE49-F238E27FC236}">
                <a16:creationId xmlns:a16="http://schemas.microsoft.com/office/drawing/2014/main" id="{9099FDA7-EC7A-5663-DEB5-F57099ADC979}"/>
              </a:ext>
            </a:extLst>
          </p:cNvPr>
          <p:cNvSpPr txBox="1">
            <a:spLocks/>
          </p:cNvSpPr>
          <p:nvPr/>
        </p:nvSpPr>
        <p:spPr>
          <a:xfrm>
            <a:off x="5874161" y="-165993"/>
            <a:ext cx="2962101" cy="1318926"/>
          </a:xfrm>
          <a:prstGeom prst="rect">
            <a:avLst/>
          </a:prstGeom>
          <a:noFill/>
          <a:ln>
            <a:noFill/>
          </a:ln>
        </p:spPr>
        <p:txBody>
          <a:bodyPr spcFirstLastPara="1" vert="horz" wrap="square" lIns="99719" tIns="49847" rIns="99719" bIns="49847" rtlCol="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lnSpc>
                <a:spcPct val="110000"/>
              </a:lnSpc>
              <a:spcBef>
                <a:spcPts val="0"/>
              </a:spcBef>
            </a:pPr>
            <a:r>
              <a:rPr lang="ar-LB" sz="2350" b="1" noProof="0">
                <a:solidFill>
                  <a:srgbClr val="980000"/>
                </a:solidFill>
                <a:ea typeface="+mj-lt"/>
                <a:cs typeface="+mn-cs"/>
              </a:rPr>
              <a:t>إرشادات للسكن المؤقت </a:t>
            </a:r>
            <a:endParaRPr lang="en-US" sz="2350" b="1" noProof="0">
              <a:solidFill>
                <a:srgbClr val="980000"/>
              </a:solidFill>
              <a:ea typeface="+mj-lt"/>
              <a:cs typeface="+mn-cs"/>
            </a:endParaRPr>
          </a:p>
          <a:p>
            <a:pPr rtl="1">
              <a:lnSpc>
                <a:spcPct val="110000"/>
              </a:lnSpc>
              <a:spcBef>
                <a:spcPts val="0"/>
              </a:spcBef>
            </a:pPr>
            <a:r>
              <a:rPr lang="ar-LB" sz="2350" b="1" noProof="0">
                <a:solidFill>
                  <a:srgbClr val="980000"/>
                </a:solidFill>
                <a:ea typeface="+mj-lt"/>
                <a:cs typeface="+mn-cs"/>
              </a:rPr>
              <a:t>في المباني المتضرّرة</a:t>
            </a:r>
            <a:endParaRPr lang="ar-LB" b="1" noProof="0">
              <a:cs typeface="+mn-cs"/>
            </a:endParaRPr>
          </a:p>
        </p:txBody>
      </p:sp>
      <p:pic>
        <p:nvPicPr>
          <p:cNvPr id="73" name="Picture 72" descr="A close-up of a logo&#10;&#10;Description automatically generated">
            <a:extLst>
              <a:ext uri="{FF2B5EF4-FFF2-40B4-BE49-F238E27FC236}">
                <a16:creationId xmlns:a16="http://schemas.microsoft.com/office/drawing/2014/main" id="{B5EB7C41-FDA4-90DD-18E9-5D2DE682D9A3}"/>
              </a:ext>
            </a:extLst>
          </p:cNvPr>
          <p:cNvPicPr>
            <a:picLocks noChangeAspect="1"/>
          </p:cNvPicPr>
          <p:nvPr/>
        </p:nvPicPr>
        <p:blipFill>
          <a:blip r:embed="rId19"/>
          <a:stretch>
            <a:fillRect/>
          </a:stretch>
        </p:blipFill>
        <p:spPr>
          <a:xfrm>
            <a:off x="6431525" y="5356260"/>
            <a:ext cx="1847375" cy="485775"/>
          </a:xfrm>
          <a:prstGeom prst="rect">
            <a:avLst/>
          </a:prstGeom>
        </p:spPr>
      </p:pic>
      <p:cxnSp>
        <p:nvCxnSpPr>
          <p:cNvPr id="75" name="Straight Connector 74">
            <a:extLst>
              <a:ext uri="{FF2B5EF4-FFF2-40B4-BE49-F238E27FC236}">
                <a16:creationId xmlns:a16="http://schemas.microsoft.com/office/drawing/2014/main" id="{C9AA23F5-5F4D-A2AB-2B2E-478206762915}"/>
              </a:ext>
            </a:extLst>
          </p:cNvPr>
          <p:cNvCxnSpPr>
            <a:cxnSpLocks/>
          </p:cNvCxnSpPr>
          <p:nvPr/>
        </p:nvCxnSpPr>
        <p:spPr>
          <a:xfrm>
            <a:off x="4952382" y="0"/>
            <a:ext cx="0" cy="6858000"/>
          </a:xfrm>
          <a:prstGeom prst="line">
            <a:avLst/>
          </a:prstGeom>
          <a:ln w="3175"/>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8B935D19-1DAF-BB68-DB08-C17BDA767246}"/>
              </a:ext>
            </a:extLst>
          </p:cNvPr>
          <p:cNvSpPr txBox="1"/>
          <p:nvPr/>
        </p:nvSpPr>
        <p:spPr>
          <a:xfrm>
            <a:off x="2814510" y="910035"/>
            <a:ext cx="1703667" cy="369332"/>
          </a:xfrm>
          <a:prstGeom prst="rect">
            <a:avLst/>
          </a:prstGeom>
          <a:noFill/>
        </p:spPr>
        <p:txBody>
          <a:bodyPr wrap="square">
            <a:spAutoFit/>
          </a:bodyPr>
          <a:lstStyle/>
          <a:p>
            <a:pPr algn="l" rtl="1"/>
            <a:r>
              <a:rPr lang="ar-LB" sz="1400">
                <a:latin typeface="Calibri"/>
                <a:ea typeface="Calibri"/>
              </a:rPr>
              <a:t>إذن كتابي أو اتفاق شفهي</a:t>
            </a:r>
            <a:r>
              <a:rPr lang="en-GB" sz="1800">
                <a:latin typeface="Calibri" panose="020F0502020204030204" pitchFamily="34" charset="0"/>
                <a:ea typeface="Calibri" panose="020F0502020204030204" pitchFamily="34" charset="0"/>
              </a:rPr>
              <a:t>.</a:t>
            </a:r>
          </a:p>
        </p:txBody>
      </p:sp>
    </p:spTree>
    <p:extLst>
      <p:ext uri="{BB962C8B-B14F-4D97-AF65-F5344CB8AC3E}">
        <p14:creationId xmlns:p14="http://schemas.microsoft.com/office/powerpoint/2010/main" val="147628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9387B-95ED-C830-2E55-DB37B7DB99F9}"/>
            </a:ext>
          </a:extLst>
        </p:cNvPr>
        <p:cNvGrpSpPr/>
        <p:nvPr/>
      </p:nvGrpSpPr>
      <p:grpSpPr>
        <a:xfrm>
          <a:off x="0" y="0"/>
          <a:ext cx="0" cy="0"/>
          <a:chOff x="0" y="0"/>
          <a:chExt cx="0" cy="0"/>
        </a:xfrm>
      </p:grpSpPr>
      <p:sp>
        <p:nvSpPr>
          <p:cNvPr id="45" name="TextBox 44">
            <a:extLst>
              <a:ext uri="{FF2B5EF4-FFF2-40B4-BE49-F238E27FC236}">
                <a16:creationId xmlns:a16="http://schemas.microsoft.com/office/drawing/2014/main" id="{ACE0D9C2-8894-7980-D03D-256B7E1915D4}"/>
              </a:ext>
            </a:extLst>
          </p:cNvPr>
          <p:cNvSpPr txBox="1"/>
          <p:nvPr/>
        </p:nvSpPr>
        <p:spPr>
          <a:xfrm>
            <a:off x="5957092" y="3979768"/>
            <a:ext cx="2382031" cy="523220"/>
          </a:xfrm>
          <a:prstGeom prst="rect">
            <a:avLst/>
          </a:prstGeom>
          <a:noFill/>
        </p:spPr>
        <p:txBody>
          <a:bodyPr wrap="square" lIns="91440" tIns="45720" rIns="91440" bIns="45720" anchor="t">
            <a:spAutoFit/>
          </a:bodyPr>
          <a:lstStyle>
            <a:defPPr>
              <a:defRPr lang="en-US"/>
            </a:defPPr>
            <a:lvl1pPr>
              <a:defRPr>
                <a:solidFill>
                  <a:schemeClr val="tx2"/>
                </a:solidFill>
                <a:latin typeface="Calibri"/>
              </a:defRPr>
            </a:lvl1pPr>
          </a:lstStyle>
          <a:p>
            <a:pPr marL="285750" indent="-285750" algn="r" rtl="1">
              <a:buFont typeface="Wingdings" panose="05000000000000000000" pitchFamily="2" charset="2"/>
              <a:buChar char="q"/>
            </a:pPr>
            <a:r>
              <a:rPr lang="ar-LB" sz="1400" b="1" noProof="0" dirty="0">
                <a:solidFill>
                  <a:schemeClr val="tx1"/>
                </a:solidFill>
                <a:ea typeface="Calibri"/>
              </a:rPr>
              <a:t>ادخل دائماً مع شخص آخر</a:t>
            </a:r>
            <a:endParaRPr lang="en-US" sz="1400" b="1" noProof="0" dirty="0">
              <a:solidFill>
                <a:schemeClr val="tx1"/>
              </a:solidFill>
              <a:ea typeface="Calibri"/>
            </a:endParaRPr>
          </a:p>
          <a:p>
            <a:pPr algn="r" rtl="1"/>
            <a:r>
              <a:rPr lang="en-US" sz="1400" dirty="0">
                <a:solidFill>
                  <a:schemeClr val="tx1"/>
                </a:solidFill>
                <a:ea typeface="Calibri"/>
              </a:rPr>
              <a:t>         </a:t>
            </a:r>
            <a:r>
              <a:rPr lang="ar-LB" sz="1400" noProof="0" dirty="0">
                <a:solidFill>
                  <a:schemeClr val="tx1"/>
                </a:solidFill>
                <a:ea typeface="Calibri"/>
              </a:rPr>
              <a:t> </a:t>
            </a:r>
            <a:r>
              <a:rPr lang="ar-LB" sz="1400" b="1" noProof="0" dirty="0">
                <a:solidFill>
                  <a:srgbClr val="FF0000"/>
                </a:solidFill>
                <a:ea typeface="Calibri"/>
              </a:rPr>
              <a:t>!! لكن ليس الأطفال !!</a:t>
            </a:r>
            <a:endParaRPr lang="ar-LB" noProof="0" dirty="0">
              <a:solidFill>
                <a:srgbClr val="FF0000"/>
              </a:solidFill>
            </a:endParaRPr>
          </a:p>
        </p:txBody>
      </p:sp>
      <p:grpSp>
        <p:nvGrpSpPr>
          <p:cNvPr id="51" name="Group 50">
            <a:extLst>
              <a:ext uri="{FF2B5EF4-FFF2-40B4-BE49-F238E27FC236}">
                <a16:creationId xmlns:a16="http://schemas.microsoft.com/office/drawing/2014/main" id="{62C504A5-1764-26C6-9787-46D6DD7329FD}"/>
              </a:ext>
            </a:extLst>
          </p:cNvPr>
          <p:cNvGrpSpPr/>
          <p:nvPr/>
        </p:nvGrpSpPr>
        <p:grpSpPr>
          <a:xfrm>
            <a:off x="8476446" y="2534097"/>
            <a:ext cx="1178436" cy="1467198"/>
            <a:chOff x="1804890" y="1895877"/>
            <a:chExt cx="2045214" cy="2546368"/>
          </a:xfrm>
        </p:grpSpPr>
        <p:sp>
          <p:nvSpPr>
            <p:cNvPr id="52" name="Rectangle 51">
              <a:extLst>
                <a:ext uri="{FF2B5EF4-FFF2-40B4-BE49-F238E27FC236}">
                  <a16:creationId xmlns:a16="http://schemas.microsoft.com/office/drawing/2014/main" id="{034CF0E7-157D-20E6-078B-37F626D9399A}"/>
                </a:ext>
              </a:extLst>
            </p:cNvPr>
            <p:cNvSpPr/>
            <p:nvPr/>
          </p:nvSpPr>
          <p:spPr>
            <a:xfrm>
              <a:off x="2033600" y="2066185"/>
              <a:ext cx="1352193" cy="1935211"/>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a:p>
          </p:txBody>
        </p:sp>
        <p:pic>
          <p:nvPicPr>
            <p:cNvPr id="53" name="Picture 52" descr="A person wearing a face mask and gloves&#10;&#10;AI-generated content may be incorrect.">
              <a:extLst>
                <a:ext uri="{FF2B5EF4-FFF2-40B4-BE49-F238E27FC236}">
                  <a16:creationId xmlns:a16="http://schemas.microsoft.com/office/drawing/2014/main" id="{5F72B448-F95E-2D95-2CE0-9DBF270DF75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16929" y="2018048"/>
              <a:ext cx="1733175" cy="2424197"/>
            </a:xfrm>
            <a:prstGeom prst="rect">
              <a:avLst/>
            </a:prstGeom>
          </p:spPr>
        </p:pic>
        <p:pic>
          <p:nvPicPr>
            <p:cNvPr id="54" name="Picture 53" descr="A green check mark on a white background&#10;&#10;AI-generated content may be incorrect.">
              <a:extLst>
                <a:ext uri="{FF2B5EF4-FFF2-40B4-BE49-F238E27FC236}">
                  <a16:creationId xmlns:a16="http://schemas.microsoft.com/office/drawing/2014/main" id="{43D94007-226F-2E2A-B54E-9AA1FD7C0BE4}"/>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a:xfrm>
              <a:off x="3153222" y="3668590"/>
              <a:ext cx="572357" cy="457412"/>
            </a:xfrm>
            <a:prstGeom prst="rect">
              <a:avLst/>
            </a:prstGeom>
          </p:spPr>
        </p:pic>
        <p:pic>
          <p:nvPicPr>
            <p:cNvPr id="55" name="Picture 54" descr="A yellow sun with black background&#10;&#10;AI-generated content may be incorrect.">
              <a:extLst>
                <a:ext uri="{FF2B5EF4-FFF2-40B4-BE49-F238E27FC236}">
                  <a16:creationId xmlns:a16="http://schemas.microsoft.com/office/drawing/2014/main" id="{40786B3C-1E0C-4894-7388-BA197FB8F912}"/>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804890" y="1895877"/>
              <a:ext cx="757033" cy="714603"/>
            </a:xfrm>
            <a:prstGeom prst="rect">
              <a:avLst/>
            </a:prstGeom>
          </p:spPr>
        </p:pic>
      </p:grpSp>
      <p:grpSp>
        <p:nvGrpSpPr>
          <p:cNvPr id="6" name="Group 5">
            <a:extLst>
              <a:ext uri="{FF2B5EF4-FFF2-40B4-BE49-F238E27FC236}">
                <a16:creationId xmlns:a16="http://schemas.microsoft.com/office/drawing/2014/main" id="{3ED92DD2-4815-69EC-44C8-8F6B29C00F7C}"/>
              </a:ext>
            </a:extLst>
          </p:cNvPr>
          <p:cNvGrpSpPr/>
          <p:nvPr/>
        </p:nvGrpSpPr>
        <p:grpSpPr>
          <a:xfrm>
            <a:off x="8532940" y="5084934"/>
            <a:ext cx="1170593" cy="863166"/>
            <a:chOff x="353629" y="5345883"/>
            <a:chExt cx="1183672" cy="974305"/>
          </a:xfrm>
        </p:grpSpPr>
        <p:sp>
          <p:nvSpPr>
            <p:cNvPr id="79" name="Rectangle: Rounded Corners 78">
              <a:extLst>
                <a:ext uri="{FF2B5EF4-FFF2-40B4-BE49-F238E27FC236}">
                  <a16:creationId xmlns:a16="http://schemas.microsoft.com/office/drawing/2014/main" id="{42FDFF9E-7AA6-6CF3-8AB2-9E1C995D3A09}"/>
                </a:ext>
              </a:extLst>
            </p:cNvPr>
            <p:cNvSpPr/>
            <p:nvPr/>
          </p:nvSpPr>
          <p:spPr>
            <a:xfrm>
              <a:off x="414396" y="5345883"/>
              <a:ext cx="1054291" cy="974305"/>
            </a:xfrm>
            <a:prstGeom prst="roundRect">
              <a:avLst>
                <a:gd name="adj" fmla="val 8707"/>
              </a:avLst>
            </a:prstGeom>
            <a:solidFill>
              <a:srgbClr val="FFEE0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a:p>
          </p:txBody>
        </p:sp>
        <p:pic>
          <p:nvPicPr>
            <p:cNvPr id="56" name="Picture 2" descr="Danger Electric Shock Risk Safety Sign | UK Safety Store">
              <a:extLst>
                <a:ext uri="{FF2B5EF4-FFF2-40B4-BE49-F238E27FC236}">
                  <a16:creationId xmlns:a16="http://schemas.microsoft.com/office/drawing/2014/main" id="{F270C16D-E2A9-51B1-F5D7-14B0C56071B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5172" b="98707" l="4985" r="89736">
                          <a14:foregroundMark x1="14076" y1="90517" x2="83871" y2="94397"/>
                          <a14:foregroundMark x1="82405" y1="93966" x2="5279" y2="92241"/>
                          <a14:foregroundMark x1="39883" y1="98707" x2="56598" y2="93966"/>
                          <a14:foregroundMark x1="48387" y1="13362" x2="53079" y2="11207"/>
                          <a14:foregroundMark x1="50733" y1="5603" x2="47801" y2="8190"/>
                        </a14:backgroundRemoval>
                      </a14:imgEffect>
                    </a14:imgLayer>
                  </a14:imgProps>
                </a:ext>
                <a:ext uri="{28A0092B-C50C-407E-A947-70E740481C1C}">
                  <a14:useLocalDpi xmlns:a14="http://schemas.microsoft.com/office/drawing/2010/main"/>
                </a:ext>
              </a:extLst>
            </a:blip>
            <a:srcRect/>
            <a:stretch>
              <a:fillRect/>
            </a:stretch>
          </p:blipFill>
          <p:spPr bwMode="auto">
            <a:xfrm>
              <a:off x="353629" y="5432458"/>
              <a:ext cx="1183672" cy="802505"/>
            </a:xfrm>
            <a:prstGeom prst="rect">
              <a:avLst/>
            </a:prstGeom>
            <a:noFill/>
            <a:extLst>
              <a:ext uri="{909E8E84-426E-40DD-AFC4-6F175D3DCCD1}">
                <a14:hiddenFill xmlns:a14="http://schemas.microsoft.com/office/drawing/2010/main">
                  <a:solidFill>
                    <a:srgbClr val="FFFFFF"/>
                  </a:solidFill>
                </a14:hiddenFill>
              </a:ext>
            </a:extLst>
          </p:spPr>
        </p:pic>
      </p:grpSp>
      <p:sp>
        <p:nvSpPr>
          <p:cNvPr id="57" name="TextBox 56">
            <a:extLst>
              <a:ext uri="{FF2B5EF4-FFF2-40B4-BE49-F238E27FC236}">
                <a16:creationId xmlns:a16="http://schemas.microsoft.com/office/drawing/2014/main" id="{57D61794-BD57-1B02-43D9-5AEC5E4C07F5}"/>
              </a:ext>
            </a:extLst>
          </p:cNvPr>
          <p:cNvSpPr txBox="1"/>
          <p:nvPr/>
        </p:nvSpPr>
        <p:spPr>
          <a:xfrm>
            <a:off x="5205121" y="4526011"/>
            <a:ext cx="3142585" cy="1815882"/>
          </a:xfrm>
          <a:prstGeom prst="rect">
            <a:avLst/>
          </a:prstGeom>
          <a:noFill/>
        </p:spPr>
        <p:txBody>
          <a:bodyPr wrap="square" lIns="91440" tIns="45720" rIns="91440" bIns="45720" anchor="t">
            <a:spAutoFit/>
          </a:bodyPr>
          <a:lstStyle>
            <a:defPPr>
              <a:defRPr lang="en-US"/>
            </a:defPPr>
            <a:lvl1pPr>
              <a:defRPr b="1">
                <a:solidFill>
                  <a:schemeClr val="tx2"/>
                </a:solidFill>
                <a:latin typeface="Calibri"/>
              </a:defRPr>
            </a:lvl1pPr>
          </a:lstStyle>
          <a:p>
            <a:pPr marL="285750" indent="-285750" algn="r" rtl="1">
              <a:buFont typeface="Wingdings" panose="05000000000000000000" pitchFamily="2" charset="2"/>
              <a:buChar char="q"/>
            </a:pPr>
            <a:r>
              <a:rPr lang="ar-LB" sz="1400" noProof="0" dirty="0">
                <a:solidFill>
                  <a:schemeClr val="tx1"/>
                </a:solidFill>
                <a:ea typeface="Calibri"/>
              </a:rPr>
              <a:t>كن حذراً</a:t>
            </a:r>
            <a:r>
              <a:rPr lang="ar-LB" sz="1400" b="0" noProof="0" dirty="0">
                <a:solidFill>
                  <a:schemeClr val="tx1"/>
                </a:solidFill>
                <a:ea typeface="Calibri"/>
              </a:rPr>
              <a:t> من أي أسلاك كهربائية مكشوفة أو أجهزة تالفة.</a:t>
            </a:r>
            <a:endParaRPr lang="en-US" sz="1400" b="0" noProof="0" dirty="0">
              <a:solidFill>
                <a:schemeClr val="tx1"/>
              </a:solidFill>
              <a:ea typeface="Calibri"/>
            </a:endParaRPr>
          </a:p>
          <a:p>
            <a:pPr algn="r" rtl="1"/>
            <a:endParaRPr lang="en-US" sz="1400" b="0" noProof="0" dirty="0">
              <a:solidFill>
                <a:schemeClr val="tx1"/>
              </a:solidFill>
              <a:ea typeface="Calibri"/>
            </a:endParaRPr>
          </a:p>
          <a:p>
            <a:pPr marL="285750" indent="-285750" algn="r" rtl="1">
              <a:buFont typeface="Wingdings" panose="05000000000000000000" pitchFamily="2" charset="2"/>
              <a:buChar char="q"/>
            </a:pPr>
            <a:r>
              <a:rPr lang="ar-LB" sz="1400" noProof="0" dirty="0">
                <a:solidFill>
                  <a:schemeClr val="tx1"/>
                </a:solidFill>
                <a:ea typeface="Calibri"/>
              </a:rPr>
              <a:t>استمع إلى الأصوات غير المعتادة</a:t>
            </a:r>
            <a:r>
              <a:rPr lang="ar-LB" sz="1400" b="0" noProof="0" dirty="0">
                <a:solidFill>
                  <a:schemeClr val="tx1"/>
                </a:solidFill>
                <a:ea typeface="Calibri"/>
              </a:rPr>
              <a:t> مثل الصرير، والتشقق، والفرقعة.</a:t>
            </a:r>
          </a:p>
          <a:p>
            <a:pPr marL="285750" indent="-285750" algn="r" rtl="1">
              <a:buFont typeface="Wingdings" panose="05000000000000000000" pitchFamily="2" charset="2"/>
              <a:buChar char="q"/>
            </a:pPr>
            <a:endParaRPr lang="en-US" sz="1400" noProof="0" dirty="0">
              <a:solidFill>
                <a:schemeClr val="tx1"/>
              </a:solidFill>
              <a:ea typeface="Calibri"/>
            </a:endParaRPr>
          </a:p>
          <a:p>
            <a:pPr marL="285750" indent="-285750" algn="r" rtl="1">
              <a:buFont typeface="Wingdings" panose="05000000000000000000" pitchFamily="2" charset="2"/>
              <a:buChar char="q"/>
            </a:pPr>
            <a:r>
              <a:rPr lang="ar-LB" sz="1400" noProof="0" dirty="0">
                <a:solidFill>
                  <a:schemeClr val="tx1"/>
                </a:solidFill>
                <a:ea typeface="Calibri"/>
              </a:rPr>
              <a:t>تحقق من علامات تسرب المياه أو تآكل التربة </a:t>
            </a:r>
            <a:r>
              <a:rPr lang="ar-LB" sz="1400" b="0" noProof="0" dirty="0">
                <a:solidFill>
                  <a:schemeClr val="tx1"/>
                </a:solidFill>
                <a:ea typeface="Calibri"/>
              </a:rPr>
              <a:t>حول القاعدة أو الأساسات.</a:t>
            </a:r>
          </a:p>
        </p:txBody>
      </p:sp>
      <p:grpSp>
        <p:nvGrpSpPr>
          <p:cNvPr id="13" name="Group 12">
            <a:extLst>
              <a:ext uri="{FF2B5EF4-FFF2-40B4-BE49-F238E27FC236}">
                <a16:creationId xmlns:a16="http://schemas.microsoft.com/office/drawing/2014/main" id="{28F45685-E78F-5AC2-3ED6-77BE9479A567}"/>
              </a:ext>
            </a:extLst>
          </p:cNvPr>
          <p:cNvGrpSpPr/>
          <p:nvPr/>
        </p:nvGrpSpPr>
        <p:grpSpPr>
          <a:xfrm>
            <a:off x="8597517" y="4019692"/>
            <a:ext cx="1038059" cy="794764"/>
            <a:chOff x="431283" y="4665608"/>
            <a:chExt cx="1512728" cy="1158183"/>
          </a:xfrm>
        </p:grpSpPr>
        <p:pic>
          <p:nvPicPr>
            <p:cNvPr id="58" name="Picture 57">
              <a:extLst>
                <a:ext uri="{FF2B5EF4-FFF2-40B4-BE49-F238E27FC236}">
                  <a16:creationId xmlns:a16="http://schemas.microsoft.com/office/drawing/2014/main" id="{DF86C66D-9A1C-30CC-B64A-B129845F24A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31283" y="4665608"/>
              <a:ext cx="1512728" cy="1158183"/>
            </a:xfrm>
            <a:prstGeom prst="rect">
              <a:avLst/>
            </a:prstGeom>
          </p:spPr>
        </p:pic>
        <p:pic>
          <p:nvPicPr>
            <p:cNvPr id="59" name="Picture 58" descr="A red x on a black background&#10;&#10;AI-generated content may be incorrect.">
              <a:extLst>
                <a:ext uri="{FF2B5EF4-FFF2-40B4-BE49-F238E27FC236}">
                  <a16:creationId xmlns:a16="http://schemas.microsoft.com/office/drawing/2014/main" id="{0214E0E1-42DF-D4FF-8B5B-CC87334482F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1511131" y="5071023"/>
              <a:ext cx="339896" cy="339896"/>
            </a:xfrm>
            <a:prstGeom prst="rect">
              <a:avLst/>
            </a:prstGeom>
          </p:spPr>
        </p:pic>
      </p:grpSp>
      <p:sp>
        <p:nvSpPr>
          <p:cNvPr id="7" name="TextBox 6">
            <a:extLst>
              <a:ext uri="{FF2B5EF4-FFF2-40B4-BE49-F238E27FC236}">
                <a16:creationId xmlns:a16="http://schemas.microsoft.com/office/drawing/2014/main" id="{71B1111A-AD0E-C299-F9B9-44D9131E5D67}"/>
              </a:ext>
            </a:extLst>
          </p:cNvPr>
          <p:cNvSpPr txBox="1"/>
          <p:nvPr/>
        </p:nvSpPr>
        <p:spPr>
          <a:xfrm>
            <a:off x="4603371" y="1818834"/>
            <a:ext cx="5285036" cy="400110"/>
          </a:xfrm>
          <a:prstGeom prst="rect">
            <a:avLst/>
          </a:prstGeom>
          <a:noFill/>
        </p:spPr>
        <p:txBody>
          <a:bodyPr wrap="square" lIns="91440" tIns="45720" rIns="91440" bIns="45720" anchor="t">
            <a:spAutoFit/>
          </a:bodyPr>
          <a:lstStyle/>
          <a:p>
            <a:pPr algn="r" rtl="1"/>
            <a:r>
              <a:rPr lang="ar-LB" sz="2000" b="1" noProof="0" dirty="0">
                <a:solidFill>
                  <a:srgbClr val="980000"/>
                </a:solidFill>
                <a:ea typeface="+mn-lt"/>
              </a:rPr>
              <a:t>ج. الفحص الداخلي</a:t>
            </a:r>
            <a:endParaRPr lang="ar-LB" b="1" noProof="0" dirty="0"/>
          </a:p>
        </p:txBody>
      </p:sp>
      <p:sp>
        <p:nvSpPr>
          <p:cNvPr id="10" name="TextBox 9">
            <a:extLst>
              <a:ext uri="{FF2B5EF4-FFF2-40B4-BE49-F238E27FC236}">
                <a16:creationId xmlns:a16="http://schemas.microsoft.com/office/drawing/2014/main" id="{F487875D-4661-13F5-CB94-70332DB75C4A}"/>
              </a:ext>
            </a:extLst>
          </p:cNvPr>
          <p:cNvSpPr txBox="1"/>
          <p:nvPr/>
        </p:nvSpPr>
        <p:spPr>
          <a:xfrm>
            <a:off x="6437338" y="2245425"/>
            <a:ext cx="3297773" cy="307777"/>
          </a:xfrm>
          <a:prstGeom prst="rect">
            <a:avLst/>
          </a:prstGeom>
          <a:noFill/>
        </p:spPr>
        <p:txBody>
          <a:bodyPr wrap="square" lIns="91440" tIns="45720" rIns="91440" bIns="45720" anchor="t">
            <a:spAutoFit/>
          </a:bodyPr>
          <a:lstStyle/>
          <a:p>
            <a:pPr algn="r" rtl="1"/>
            <a:r>
              <a:rPr lang="ar-LB" sz="1400" noProof="0" dirty="0">
                <a:ea typeface="+mn-lt"/>
              </a:rPr>
              <a:t>إذا بدا الجزء الخارجي سليماً:</a:t>
            </a:r>
            <a:endParaRPr lang="ar-LB" noProof="0" dirty="0">
              <a:ea typeface="+mn-lt"/>
            </a:endParaRPr>
          </a:p>
        </p:txBody>
      </p:sp>
      <p:sp>
        <p:nvSpPr>
          <p:cNvPr id="12" name="TextBox 11">
            <a:extLst>
              <a:ext uri="{FF2B5EF4-FFF2-40B4-BE49-F238E27FC236}">
                <a16:creationId xmlns:a16="http://schemas.microsoft.com/office/drawing/2014/main" id="{99D8BE7E-170B-BEAB-74AF-A52A0B7104CF}"/>
              </a:ext>
            </a:extLst>
          </p:cNvPr>
          <p:cNvSpPr txBox="1"/>
          <p:nvPr/>
        </p:nvSpPr>
        <p:spPr>
          <a:xfrm>
            <a:off x="5906717" y="2560212"/>
            <a:ext cx="2422881" cy="307777"/>
          </a:xfrm>
          <a:prstGeom prst="rect">
            <a:avLst/>
          </a:prstGeom>
          <a:noFill/>
        </p:spPr>
        <p:txBody>
          <a:bodyPr wrap="square" lIns="91440" tIns="45720" rIns="91440" bIns="45720" anchor="t">
            <a:spAutoFit/>
          </a:bodyPr>
          <a:lstStyle/>
          <a:p>
            <a:pPr marL="285750" indent="-285750" algn="r" rtl="1">
              <a:buFont typeface="Wingdings" panose="05000000000000000000" pitchFamily="2" charset="2"/>
              <a:buChar char="q"/>
            </a:pPr>
            <a:r>
              <a:rPr lang="ar-LB" sz="1400" noProof="0" dirty="0">
                <a:ea typeface="+mn-lt"/>
              </a:rPr>
              <a:t>ادخل المبنى </a:t>
            </a:r>
            <a:r>
              <a:rPr lang="ar-LB" sz="1400" b="1" noProof="0" dirty="0">
                <a:ea typeface="+mn-lt"/>
              </a:rPr>
              <a:t>في وضح النهار</a:t>
            </a:r>
          </a:p>
        </p:txBody>
      </p:sp>
      <p:sp>
        <p:nvSpPr>
          <p:cNvPr id="16" name="TextBox 15">
            <a:extLst>
              <a:ext uri="{FF2B5EF4-FFF2-40B4-BE49-F238E27FC236}">
                <a16:creationId xmlns:a16="http://schemas.microsoft.com/office/drawing/2014/main" id="{B0739333-7D39-15EF-7127-AA9715E8658C}"/>
              </a:ext>
            </a:extLst>
          </p:cNvPr>
          <p:cNvSpPr txBox="1"/>
          <p:nvPr/>
        </p:nvSpPr>
        <p:spPr>
          <a:xfrm>
            <a:off x="5038576" y="2863403"/>
            <a:ext cx="3297772" cy="523220"/>
          </a:xfrm>
          <a:prstGeom prst="rect">
            <a:avLst/>
          </a:prstGeom>
          <a:noFill/>
        </p:spPr>
        <p:txBody>
          <a:bodyPr wrap="square" lIns="91440" tIns="45720" rIns="91440" bIns="45720" anchor="t">
            <a:spAutoFit/>
          </a:bodyPr>
          <a:lstStyle/>
          <a:p>
            <a:pPr marL="285750" indent="-285750" algn="r" rtl="1">
              <a:buFont typeface="Wingdings" panose="05000000000000000000" pitchFamily="2" charset="2"/>
              <a:buChar char="q"/>
            </a:pPr>
            <a:r>
              <a:rPr lang="ar-LB" sz="1400" b="1" noProof="0" dirty="0">
                <a:ea typeface="+mn-lt"/>
              </a:rPr>
              <a:t>ارتدِ ملابس مناسبة</a:t>
            </a:r>
            <a:r>
              <a:rPr lang="ar-LB" sz="1400" noProof="0" dirty="0">
                <a:ea typeface="+mn-lt"/>
              </a:rPr>
              <a:t>، أو ملابس واقية إذا توفرت</a:t>
            </a:r>
            <a:r>
              <a:rPr lang="en-US" sz="1400" dirty="0">
                <a:ea typeface="+mn-lt"/>
              </a:rPr>
              <a:t>.</a:t>
            </a:r>
            <a:endParaRPr lang="en-US" sz="1400" noProof="0" dirty="0">
              <a:ea typeface="+mn-lt"/>
            </a:endParaRPr>
          </a:p>
          <a:p>
            <a:pPr algn="r" rtl="1"/>
            <a:r>
              <a:rPr lang="ar-LB" sz="1400" b="1" dirty="0">
                <a:ea typeface="+mn-lt"/>
              </a:rPr>
              <a:t>      قمّ ب</a:t>
            </a:r>
            <a:r>
              <a:rPr lang="ar-LB" sz="1400" b="1" noProof="0" dirty="0">
                <a:ea typeface="+mn-lt"/>
              </a:rPr>
              <a:t>تغطية فمك وأنفك قبل الدخول</a:t>
            </a:r>
            <a:r>
              <a:rPr lang="en-US" sz="1400" b="1" noProof="0" dirty="0">
                <a:ea typeface="+mn-lt"/>
              </a:rPr>
              <a:t>.</a:t>
            </a:r>
            <a:endParaRPr lang="ar-LB" sz="1400" b="1" noProof="0" dirty="0">
              <a:ea typeface="+mn-lt"/>
            </a:endParaRPr>
          </a:p>
        </p:txBody>
      </p:sp>
      <p:sp>
        <p:nvSpPr>
          <p:cNvPr id="18" name="TextBox 17">
            <a:extLst>
              <a:ext uri="{FF2B5EF4-FFF2-40B4-BE49-F238E27FC236}">
                <a16:creationId xmlns:a16="http://schemas.microsoft.com/office/drawing/2014/main" id="{F783C00B-87AB-4242-29CF-3ABDE2B2BF4D}"/>
              </a:ext>
            </a:extLst>
          </p:cNvPr>
          <p:cNvSpPr txBox="1"/>
          <p:nvPr/>
        </p:nvSpPr>
        <p:spPr>
          <a:xfrm>
            <a:off x="5132178" y="3352132"/>
            <a:ext cx="3212818" cy="523220"/>
          </a:xfrm>
          <a:prstGeom prst="rect">
            <a:avLst/>
          </a:prstGeom>
          <a:noFill/>
        </p:spPr>
        <p:txBody>
          <a:bodyPr wrap="square" lIns="91440" tIns="45720" rIns="91440" bIns="45720" anchor="t">
            <a:spAutoFit/>
          </a:bodyPr>
          <a:lstStyle/>
          <a:p>
            <a:pPr marL="285750" indent="-285750" algn="r" rtl="1">
              <a:buFont typeface="Wingdings" panose="05000000000000000000" pitchFamily="2" charset="2"/>
              <a:buChar char="q"/>
            </a:pPr>
            <a:r>
              <a:rPr lang="ar-LB" sz="1400" b="1" noProof="0" dirty="0">
                <a:ea typeface="+mn-lt"/>
              </a:rPr>
              <a:t>تحقّق من ثبات الأرض بقدمك </a:t>
            </a:r>
            <a:r>
              <a:rPr lang="ar-LB" sz="1400" noProof="0" dirty="0">
                <a:ea typeface="+mn-lt"/>
              </a:rPr>
              <a:t>قبل الوقوف بالكامل في أي مكان</a:t>
            </a:r>
          </a:p>
        </p:txBody>
      </p:sp>
      <p:sp>
        <p:nvSpPr>
          <p:cNvPr id="19" name="Google Shape;71;g33a6f523f4b_13_6">
            <a:extLst>
              <a:ext uri="{FF2B5EF4-FFF2-40B4-BE49-F238E27FC236}">
                <a16:creationId xmlns:a16="http://schemas.microsoft.com/office/drawing/2014/main" id="{9A4A3F74-785E-A24F-DFA1-790BE3477F98}"/>
              </a:ext>
            </a:extLst>
          </p:cNvPr>
          <p:cNvSpPr txBox="1">
            <a:spLocks/>
          </p:cNvSpPr>
          <p:nvPr/>
        </p:nvSpPr>
        <p:spPr>
          <a:xfrm>
            <a:off x="5718170" y="75366"/>
            <a:ext cx="2938070" cy="333713"/>
          </a:xfrm>
          <a:prstGeom prst="rect">
            <a:avLst/>
          </a:prstGeom>
          <a:noFill/>
          <a:ln>
            <a:noFill/>
          </a:ln>
        </p:spPr>
        <p:txBody>
          <a:bodyPr spcFirstLastPara="1" vert="horz" wrap="square" lIns="100075" tIns="50025" rIns="100075" bIns="500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rtl="1">
              <a:spcBef>
                <a:spcPts val="0"/>
              </a:spcBef>
            </a:pPr>
            <a:r>
              <a:rPr lang="ar-LB" sz="2200" b="1" noProof="0">
                <a:solidFill>
                  <a:srgbClr val="980000"/>
                </a:solidFill>
                <a:ea typeface="+mj-lt"/>
                <a:cs typeface="+mn-cs"/>
                <a:sym typeface="Play"/>
              </a:rPr>
              <a:t>الفحص البصري الأوّل</a:t>
            </a:r>
            <a:endParaRPr lang="ar-LB" b="1" noProof="0">
              <a:cs typeface="+mn-cs"/>
            </a:endParaRPr>
          </a:p>
        </p:txBody>
      </p:sp>
      <p:sp>
        <p:nvSpPr>
          <p:cNvPr id="21" name="TextBox 20">
            <a:extLst>
              <a:ext uri="{FF2B5EF4-FFF2-40B4-BE49-F238E27FC236}">
                <a16:creationId xmlns:a16="http://schemas.microsoft.com/office/drawing/2014/main" id="{4C128D6C-39F1-1E03-112A-175FF7FA863A}"/>
              </a:ext>
            </a:extLst>
          </p:cNvPr>
          <p:cNvSpPr txBox="1"/>
          <p:nvPr/>
        </p:nvSpPr>
        <p:spPr>
          <a:xfrm>
            <a:off x="1591833" y="1336762"/>
            <a:ext cx="3350918" cy="400069"/>
          </a:xfrm>
          <a:prstGeom prst="rect">
            <a:avLst/>
          </a:prstGeom>
          <a:noFill/>
        </p:spPr>
        <p:txBody>
          <a:bodyPr wrap="square" lIns="91440" tIns="45720" rIns="91440" bIns="45720" anchor="t">
            <a:spAutoFit/>
          </a:bodyPr>
          <a:lstStyle>
            <a:defPPr>
              <a:defRPr lang="en-US"/>
            </a:defPPr>
            <a:lvl1pPr>
              <a:defRPr sz="2000" b="1">
                <a:solidFill>
                  <a:srgbClr val="980000"/>
                </a:solidFill>
                <a:latin typeface="Calibri" panose="020F0502020204030204" pitchFamily="34" charset="0"/>
                <a:ea typeface="Calibri" panose="020F0502020204030204" pitchFamily="34" charset="0"/>
                <a:cs typeface="Calibri" panose="020F0502020204030204" pitchFamily="34" charset="0"/>
              </a:defRPr>
            </a:lvl1pPr>
          </a:lstStyle>
          <a:p>
            <a:pPr algn="r" rtl="1"/>
            <a:r>
              <a:rPr lang="en-GB">
                <a:latin typeface="Arial" panose="020B0604020202020204" pitchFamily="34" charset="0"/>
                <a:cs typeface="Arial" panose="020B0604020202020204" pitchFamily="34" charset="0"/>
              </a:rPr>
              <a:t>٢</a:t>
            </a:r>
            <a:r>
              <a:rPr lang="ar-LB" noProof="0">
                <a:latin typeface="Calibri"/>
                <a:ea typeface="Calibri"/>
                <a:cs typeface="+mn-cs"/>
              </a:rPr>
              <a:t>. فحص الجدران في كل غرفة</a:t>
            </a:r>
            <a:endParaRPr lang="ar-LB" noProof="0">
              <a:cs typeface="+mn-cs"/>
            </a:endParaRPr>
          </a:p>
        </p:txBody>
      </p:sp>
      <p:pic>
        <p:nvPicPr>
          <p:cNvPr id="30" name="Picture 29" descr="A crack in a box&#10;&#10;AI-generated content may be incorrect.">
            <a:extLst>
              <a:ext uri="{FF2B5EF4-FFF2-40B4-BE49-F238E27FC236}">
                <a16:creationId xmlns:a16="http://schemas.microsoft.com/office/drawing/2014/main" id="{00BE6F36-A695-A9A5-F966-D30CCFF445F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620661" y="2149972"/>
            <a:ext cx="1250359" cy="1006689"/>
          </a:xfrm>
          <a:prstGeom prst="rect">
            <a:avLst/>
          </a:prstGeom>
        </p:spPr>
      </p:pic>
      <p:pic>
        <p:nvPicPr>
          <p:cNvPr id="31" name="Picture 30" descr="A crack in a brick wall&#10;&#10;AI-generated content may be incorrect.">
            <a:extLst>
              <a:ext uri="{FF2B5EF4-FFF2-40B4-BE49-F238E27FC236}">
                <a16:creationId xmlns:a16="http://schemas.microsoft.com/office/drawing/2014/main" id="{54790177-EFC2-1F05-B69D-1B3E1570AFD9}"/>
              </a:ext>
            </a:extLst>
          </p:cNvPr>
          <p:cNvPicPr>
            <a:picLocks noChangeAspect="1"/>
          </p:cNvPicPr>
          <p:nvPr/>
        </p:nvPicPr>
        <p:blipFill>
          <a:blip r:embed="rId12" cstate="print">
            <a:extLst>
              <a:ext uri="{28A0092B-C50C-407E-A947-70E740481C1C}">
                <a14:useLocalDpi xmlns:a14="http://schemas.microsoft.com/office/drawing/2010/main"/>
              </a:ext>
            </a:extLst>
          </a:blip>
          <a:srcRect l="-1154"/>
          <a:stretch>
            <a:fillRect/>
          </a:stretch>
        </p:blipFill>
        <p:spPr>
          <a:xfrm>
            <a:off x="2159103" y="2186957"/>
            <a:ext cx="1405170" cy="994946"/>
          </a:xfrm>
          <a:prstGeom prst="rect">
            <a:avLst/>
          </a:prstGeom>
        </p:spPr>
      </p:pic>
      <p:sp>
        <p:nvSpPr>
          <p:cNvPr id="32" name="TextBox 31">
            <a:extLst>
              <a:ext uri="{FF2B5EF4-FFF2-40B4-BE49-F238E27FC236}">
                <a16:creationId xmlns:a16="http://schemas.microsoft.com/office/drawing/2014/main" id="{820D4203-39A2-6537-A3EC-77B5C67D59D3}"/>
              </a:ext>
            </a:extLst>
          </p:cNvPr>
          <p:cNvSpPr txBox="1"/>
          <p:nvPr/>
        </p:nvSpPr>
        <p:spPr>
          <a:xfrm>
            <a:off x="3314983" y="3151535"/>
            <a:ext cx="1553419" cy="523220"/>
          </a:xfrm>
          <a:prstGeom prst="rect">
            <a:avLst/>
          </a:prstGeom>
          <a:noFill/>
        </p:spPr>
        <p:txBody>
          <a:bodyPr wrap="square" lIns="91440" tIns="45720" rIns="91440" bIns="45720" anchor="t">
            <a:spAutoFit/>
          </a:bodyPr>
          <a:lstStyle>
            <a:defPPr>
              <a:defRPr lang="en-US"/>
            </a:defPPr>
            <a:lvl1pPr>
              <a:defRPr b="1">
                <a:solidFill>
                  <a:schemeClr val="tx2"/>
                </a:solidFill>
                <a:latin typeface="Calibri"/>
              </a:defRPr>
            </a:lvl1pPr>
          </a:lstStyle>
          <a:p>
            <a:pPr marL="285750" indent="-285750" algn="r" rtl="1">
              <a:buFont typeface="Wingdings" panose="05000000000000000000" pitchFamily="2" charset="2"/>
              <a:buChar char="q"/>
            </a:pPr>
            <a:r>
              <a:rPr lang="ar-LB" sz="1400" b="0" noProof="0" dirty="0">
                <a:solidFill>
                  <a:schemeClr val="tx1"/>
                </a:solidFill>
                <a:ea typeface="Calibri"/>
              </a:rPr>
              <a:t>شقوق من السقف</a:t>
            </a:r>
            <a:endParaRPr lang="en-US" sz="1400" b="0" noProof="0" dirty="0">
              <a:solidFill>
                <a:schemeClr val="tx1"/>
              </a:solidFill>
              <a:ea typeface="Calibri"/>
            </a:endParaRPr>
          </a:p>
          <a:p>
            <a:pPr algn="r" rtl="1"/>
            <a:r>
              <a:rPr lang="ar-LB" sz="1400" b="0" noProof="0" dirty="0">
                <a:solidFill>
                  <a:schemeClr val="tx1"/>
                </a:solidFill>
                <a:ea typeface="Calibri"/>
              </a:rPr>
              <a:t>إلى الجدار.</a:t>
            </a:r>
            <a:endParaRPr lang="ar-LB" sz="1400" noProof="0" dirty="0">
              <a:solidFill>
                <a:schemeClr val="tx1"/>
              </a:solidFill>
              <a:latin typeface="Calibri" panose="020F0502020204030204" pitchFamily="34" charset="0"/>
              <a:ea typeface="Calibri" panose="020F0502020204030204" pitchFamily="34" charset="0"/>
            </a:endParaRPr>
          </a:p>
        </p:txBody>
      </p:sp>
      <p:sp>
        <p:nvSpPr>
          <p:cNvPr id="34" name="TextBox 33">
            <a:extLst>
              <a:ext uri="{FF2B5EF4-FFF2-40B4-BE49-F238E27FC236}">
                <a16:creationId xmlns:a16="http://schemas.microsoft.com/office/drawing/2014/main" id="{34583E2C-9A1E-6A76-F602-91000C0BA5DD}"/>
              </a:ext>
            </a:extLst>
          </p:cNvPr>
          <p:cNvSpPr txBox="1"/>
          <p:nvPr/>
        </p:nvSpPr>
        <p:spPr>
          <a:xfrm>
            <a:off x="1978632" y="3156022"/>
            <a:ext cx="1527834" cy="307777"/>
          </a:xfrm>
          <a:prstGeom prst="rect">
            <a:avLst/>
          </a:prstGeom>
          <a:noFill/>
        </p:spPr>
        <p:txBody>
          <a:bodyPr wrap="square" lIns="91440" tIns="45720" rIns="91440" bIns="45720" anchor="t">
            <a:spAutoFit/>
          </a:bodyPr>
          <a:lstStyle>
            <a:defPPr>
              <a:defRPr lang="en-US"/>
            </a:defPPr>
            <a:lvl1pPr>
              <a:defRPr b="1">
                <a:solidFill>
                  <a:schemeClr val="tx2"/>
                </a:solidFill>
                <a:latin typeface="Calibri"/>
              </a:defRPr>
            </a:lvl1pPr>
          </a:lstStyle>
          <a:p>
            <a:pPr marL="285750" indent="-285750" algn="r" rtl="1">
              <a:buFont typeface="Wingdings" panose="05000000000000000000" pitchFamily="2" charset="2"/>
              <a:buChar char="q"/>
            </a:pPr>
            <a:r>
              <a:rPr lang="ar-LB" sz="1400" b="0" noProof="0">
                <a:solidFill>
                  <a:schemeClr val="tx1"/>
                </a:solidFill>
                <a:ea typeface="Calibri"/>
              </a:rPr>
              <a:t>شقوق مائلة.</a:t>
            </a:r>
            <a:endParaRPr lang="ar-LB" sz="1400" noProof="0">
              <a:solidFill>
                <a:schemeClr val="tx1"/>
              </a:solidFill>
              <a:latin typeface="Calibri" panose="020F0502020204030204" pitchFamily="34" charset="0"/>
              <a:ea typeface="Calibri" panose="020F0502020204030204" pitchFamily="34" charset="0"/>
            </a:endParaRPr>
          </a:p>
        </p:txBody>
      </p:sp>
      <p:grpSp>
        <p:nvGrpSpPr>
          <p:cNvPr id="37" name="Group 36">
            <a:extLst>
              <a:ext uri="{FF2B5EF4-FFF2-40B4-BE49-F238E27FC236}">
                <a16:creationId xmlns:a16="http://schemas.microsoft.com/office/drawing/2014/main" id="{408434F4-11B1-D10C-8397-E27B5A470F72}"/>
              </a:ext>
            </a:extLst>
          </p:cNvPr>
          <p:cNvGrpSpPr/>
          <p:nvPr/>
        </p:nvGrpSpPr>
        <p:grpSpPr>
          <a:xfrm flipH="1">
            <a:off x="-56283" y="104955"/>
            <a:ext cx="1642160" cy="1936050"/>
            <a:chOff x="271714" y="6171709"/>
            <a:chExt cx="2531481" cy="2984526"/>
          </a:xfrm>
        </p:grpSpPr>
        <p:sp>
          <p:nvSpPr>
            <p:cNvPr id="42" name="Speech Bubble: Oval 41">
              <a:extLst>
                <a:ext uri="{FF2B5EF4-FFF2-40B4-BE49-F238E27FC236}">
                  <a16:creationId xmlns:a16="http://schemas.microsoft.com/office/drawing/2014/main" id="{A871D862-C93F-2FF7-D49D-6A2BB745F80E}"/>
                </a:ext>
              </a:extLst>
            </p:cNvPr>
            <p:cNvSpPr/>
            <p:nvPr/>
          </p:nvSpPr>
          <p:spPr>
            <a:xfrm>
              <a:off x="313062" y="6171709"/>
              <a:ext cx="1384793" cy="1158228"/>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sz="1400" noProof="0">
                <a:latin typeface="Calibri" panose="020F0502020204030204" pitchFamily="34" charset="0"/>
                <a:ea typeface="Calibri" panose="020F0502020204030204" pitchFamily="34" charset="0"/>
              </a:endParaRPr>
            </a:p>
          </p:txBody>
        </p:sp>
        <p:pic>
          <p:nvPicPr>
            <p:cNvPr id="43" name="Picture 42" descr="A cartoon of a person with his hand on his chin&#10;&#10;AI-generated content may be incorrect.">
              <a:extLst>
                <a:ext uri="{FF2B5EF4-FFF2-40B4-BE49-F238E27FC236}">
                  <a16:creationId xmlns:a16="http://schemas.microsoft.com/office/drawing/2014/main" id="{63CC681D-7D89-5EE0-56D2-E02C595BF98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71714" y="7363179"/>
              <a:ext cx="1385828" cy="1793056"/>
            </a:xfrm>
            <a:prstGeom prst="rect">
              <a:avLst/>
            </a:prstGeom>
          </p:spPr>
        </p:pic>
        <p:sp>
          <p:nvSpPr>
            <p:cNvPr id="44" name="TextBox 43">
              <a:extLst>
                <a:ext uri="{FF2B5EF4-FFF2-40B4-BE49-F238E27FC236}">
                  <a16:creationId xmlns:a16="http://schemas.microsoft.com/office/drawing/2014/main" id="{1829B7D1-AA1A-8DB5-5DA7-C57467A16C9B}"/>
                </a:ext>
              </a:extLst>
            </p:cNvPr>
            <p:cNvSpPr txBox="1"/>
            <p:nvPr/>
          </p:nvSpPr>
          <p:spPr>
            <a:xfrm>
              <a:off x="483579" y="6208896"/>
              <a:ext cx="1336005" cy="1328471"/>
            </a:xfrm>
            <a:prstGeom prst="rect">
              <a:avLst/>
            </a:prstGeom>
            <a:noFill/>
          </p:spPr>
          <p:txBody>
            <a:bodyPr wrap="square" lIns="91440" tIns="45720" rIns="91440" bIns="45720" anchor="t">
              <a:spAutoFit/>
            </a:bodyPr>
            <a:lstStyle>
              <a:defPPr>
                <a:defRPr lang="en-US"/>
              </a:defPPr>
              <a:lvl1pPr>
                <a:defRPr sz="1400" b="1">
                  <a:solidFill>
                    <a:schemeClr val="tx2"/>
                  </a:solidFill>
                  <a:latin typeface="Calibri"/>
                </a:defRPr>
              </a:lvl1pPr>
            </a:lstStyle>
            <a:p>
              <a:pPr algn="r" rtl="1"/>
              <a:r>
                <a:rPr lang="ar-LB" sz="1000" b="0" noProof="0" dirty="0">
                  <a:ea typeface="Calibri"/>
                </a:rPr>
                <a:t>هل هناك عوارض أو ارضيات متشققة أو منحنية؟</a:t>
              </a:r>
              <a:endParaRPr lang="ar-LB" noProof="0" dirty="0"/>
            </a:p>
            <a:p>
              <a:pPr algn="r" rtl="1"/>
              <a:endParaRPr lang="ar-LB" sz="1000" b="0" noProof="0" dirty="0">
                <a:latin typeface="Calibri" panose="020F0502020204030204" pitchFamily="34" charset="0"/>
                <a:ea typeface="Calibri" panose="020F0502020204030204" pitchFamily="34" charset="0"/>
              </a:endParaRPr>
            </a:p>
          </p:txBody>
        </p:sp>
        <p:sp>
          <p:nvSpPr>
            <p:cNvPr id="61" name="Speech Bubble: Oval 60">
              <a:extLst>
                <a:ext uri="{FF2B5EF4-FFF2-40B4-BE49-F238E27FC236}">
                  <a16:creationId xmlns:a16="http://schemas.microsoft.com/office/drawing/2014/main" id="{EB31DE3A-D71F-9E78-1C5C-7AF2813DF191}"/>
                </a:ext>
              </a:extLst>
            </p:cNvPr>
            <p:cNvSpPr/>
            <p:nvPr/>
          </p:nvSpPr>
          <p:spPr>
            <a:xfrm rot="2568639">
              <a:off x="1321775" y="7251417"/>
              <a:ext cx="1481420" cy="1190655"/>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sz="1400" noProof="0">
                <a:latin typeface="Calibri" panose="020F0502020204030204" pitchFamily="34" charset="0"/>
                <a:ea typeface="Calibri" panose="020F0502020204030204" pitchFamily="34" charset="0"/>
              </a:endParaRPr>
            </a:p>
          </p:txBody>
        </p:sp>
        <p:sp>
          <p:nvSpPr>
            <p:cNvPr id="62" name="TextBox 61">
              <a:extLst>
                <a:ext uri="{FF2B5EF4-FFF2-40B4-BE49-F238E27FC236}">
                  <a16:creationId xmlns:a16="http://schemas.microsoft.com/office/drawing/2014/main" id="{170CE04F-719C-7C82-07A7-62BF389E6996}"/>
                </a:ext>
              </a:extLst>
            </p:cNvPr>
            <p:cNvSpPr txBox="1"/>
            <p:nvPr/>
          </p:nvSpPr>
          <p:spPr>
            <a:xfrm rot="2475828">
              <a:off x="1400776" y="7666048"/>
              <a:ext cx="1352784" cy="640513"/>
            </a:xfrm>
            <a:prstGeom prst="rect">
              <a:avLst/>
            </a:prstGeom>
            <a:noFill/>
          </p:spPr>
          <p:txBody>
            <a:bodyPr wrap="square" lIns="91440" tIns="45720" rIns="91440" bIns="45720" anchor="t">
              <a:spAutoFit/>
            </a:bodyPr>
            <a:lstStyle>
              <a:defPPr>
                <a:defRPr lang="en-US"/>
              </a:defPPr>
              <a:lvl1pPr>
                <a:defRPr sz="1400" b="1">
                  <a:solidFill>
                    <a:schemeClr val="tx2"/>
                  </a:solidFill>
                  <a:latin typeface="Calibri"/>
                </a:defRPr>
              </a:lvl1pPr>
            </a:lstStyle>
            <a:p>
              <a:pPr algn="r" rtl="1"/>
              <a:r>
                <a:rPr lang="ar-LB" sz="1050" b="0" noProof="0" dirty="0">
                  <a:ea typeface="Calibri"/>
                </a:rPr>
                <a:t>هل توجد تشققات إنشائية؟</a:t>
              </a:r>
              <a:endParaRPr lang="ar-LB" sz="1600" b="0" noProof="0" dirty="0"/>
            </a:p>
          </p:txBody>
        </p:sp>
      </p:grpSp>
      <p:sp>
        <p:nvSpPr>
          <p:cNvPr id="63" name="TextBox 62">
            <a:extLst>
              <a:ext uri="{FF2B5EF4-FFF2-40B4-BE49-F238E27FC236}">
                <a16:creationId xmlns:a16="http://schemas.microsoft.com/office/drawing/2014/main" id="{10D9C95F-D4CF-E452-6EAF-19E821445505}"/>
              </a:ext>
            </a:extLst>
          </p:cNvPr>
          <p:cNvSpPr txBox="1"/>
          <p:nvPr/>
        </p:nvSpPr>
        <p:spPr>
          <a:xfrm>
            <a:off x="874073" y="1754966"/>
            <a:ext cx="4094424" cy="307777"/>
          </a:xfrm>
          <a:prstGeom prst="rect">
            <a:avLst/>
          </a:prstGeom>
          <a:noFill/>
        </p:spPr>
        <p:txBody>
          <a:bodyPr wrap="square" lIns="91440" tIns="45720" rIns="91440" bIns="45720" anchor="t">
            <a:spAutoFit/>
          </a:bodyPr>
          <a:lstStyle>
            <a:defPPr>
              <a:defRPr lang="en-US"/>
            </a:defPPr>
            <a:lvl1pPr>
              <a:defRPr sz="1600" i="1">
                <a:solidFill>
                  <a:srgbClr val="000000"/>
                </a:solidFill>
                <a:latin typeface="Aptos"/>
                <a:ea typeface="Calibri"/>
                <a:cs typeface="Calibri"/>
              </a:defRPr>
            </a:lvl1pPr>
          </a:lstStyle>
          <a:p>
            <a:pPr algn="r" rtl="1"/>
            <a:r>
              <a:rPr lang="ar-LB" sz="1400" i="0" noProof="0" dirty="0">
                <a:solidFill>
                  <a:schemeClr val="tx1"/>
                </a:solidFill>
                <a:cs typeface="+mn-cs"/>
              </a:rPr>
              <a:t>وخاصة في زوايا الأبواب أو النوافذ:</a:t>
            </a:r>
            <a:endParaRPr lang="ar-LB" noProof="0" dirty="0">
              <a:solidFill>
                <a:schemeClr val="tx1"/>
              </a:solidFill>
              <a:cs typeface="+mn-cs"/>
            </a:endParaRPr>
          </a:p>
        </p:txBody>
      </p:sp>
      <p:sp>
        <p:nvSpPr>
          <p:cNvPr id="64" name="TextBox 63">
            <a:extLst>
              <a:ext uri="{FF2B5EF4-FFF2-40B4-BE49-F238E27FC236}">
                <a16:creationId xmlns:a16="http://schemas.microsoft.com/office/drawing/2014/main" id="{141245CD-9762-FC01-DE7C-526230B219C6}"/>
              </a:ext>
            </a:extLst>
          </p:cNvPr>
          <p:cNvSpPr txBox="1"/>
          <p:nvPr/>
        </p:nvSpPr>
        <p:spPr>
          <a:xfrm>
            <a:off x="1825430" y="593689"/>
            <a:ext cx="3175065"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nchor="t">
            <a:spAutoFit/>
          </a:bodyPr>
          <a:lstStyle/>
          <a:p>
            <a:pPr algn="r" rtl="1"/>
            <a:r>
              <a:rPr lang="ar-LB" sz="1400" noProof="0">
                <a:solidFill>
                  <a:schemeClr val="tx1"/>
                </a:solidFill>
                <a:ea typeface="+mn-lt"/>
              </a:rPr>
              <a:t>ضع في اعتبارك المبنى بأكمله، وليس فقط الغرف التي تريد استخدامها.</a:t>
            </a:r>
            <a:endParaRPr lang="ar-LB" noProof="0">
              <a:solidFill>
                <a:schemeClr val="tx1"/>
              </a:solidFill>
              <a:ea typeface="+mn-lt"/>
            </a:endParaRPr>
          </a:p>
        </p:txBody>
      </p:sp>
      <p:sp>
        <p:nvSpPr>
          <p:cNvPr id="65" name="TextBox 64">
            <a:extLst>
              <a:ext uri="{FF2B5EF4-FFF2-40B4-BE49-F238E27FC236}">
                <a16:creationId xmlns:a16="http://schemas.microsoft.com/office/drawing/2014/main" id="{C1B4A30B-8E78-BC93-D2DF-78E15CA44E3D}"/>
              </a:ext>
            </a:extLst>
          </p:cNvPr>
          <p:cNvSpPr txBox="1"/>
          <p:nvPr/>
        </p:nvSpPr>
        <p:spPr>
          <a:xfrm>
            <a:off x="1223146" y="3159156"/>
            <a:ext cx="1161449" cy="738664"/>
          </a:xfrm>
          <a:prstGeom prst="rect">
            <a:avLst/>
          </a:prstGeom>
          <a:noFill/>
        </p:spPr>
        <p:txBody>
          <a:bodyPr wrap="square" lIns="91440" tIns="45720" rIns="91440" bIns="45720" anchor="t">
            <a:spAutoFit/>
          </a:bodyPr>
          <a:lstStyle>
            <a:defPPr>
              <a:defRPr lang="en-US"/>
            </a:defPPr>
            <a:lvl1pPr>
              <a:defRPr b="1">
                <a:solidFill>
                  <a:schemeClr val="tx2"/>
                </a:solidFill>
                <a:latin typeface="Calibri"/>
              </a:defRPr>
            </a:lvl1pPr>
          </a:lstStyle>
          <a:p>
            <a:pPr marL="285750" indent="-285750" algn="r" rtl="1">
              <a:buFont typeface="Wingdings" panose="05000000000000000000" pitchFamily="2" charset="2"/>
              <a:buChar char="q"/>
            </a:pPr>
            <a:r>
              <a:rPr lang="ar-LB" sz="1400" b="0" noProof="0" dirty="0">
                <a:solidFill>
                  <a:schemeClr val="tx1"/>
                </a:solidFill>
                <a:ea typeface="Calibri"/>
              </a:rPr>
              <a:t>شقوق في</a:t>
            </a:r>
            <a:endParaRPr lang="en-US" sz="1400" b="0" noProof="0" dirty="0">
              <a:solidFill>
                <a:schemeClr val="tx1"/>
              </a:solidFill>
              <a:ea typeface="Calibri"/>
            </a:endParaRPr>
          </a:p>
          <a:p>
            <a:pPr algn="r" rtl="1"/>
            <a:r>
              <a:rPr lang="ar-LB" sz="1400" b="0" noProof="0" dirty="0">
                <a:solidFill>
                  <a:schemeClr val="tx1"/>
                </a:solidFill>
                <a:ea typeface="Calibri"/>
              </a:rPr>
              <a:t>الأرضيات أو الأسقف.</a:t>
            </a:r>
            <a:endParaRPr lang="ar-LB" noProof="0" dirty="0">
              <a:solidFill>
                <a:schemeClr val="tx1"/>
              </a:solidFill>
            </a:endParaRPr>
          </a:p>
        </p:txBody>
      </p:sp>
      <p:sp>
        <p:nvSpPr>
          <p:cNvPr id="66" name="TextBox 65">
            <a:extLst>
              <a:ext uri="{FF2B5EF4-FFF2-40B4-BE49-F238E27FC236}">
                <a16:creationId xmlns:a16="http://schemas.microsoft.com/office/drawing/2014/main" id="{B1417DD3-5CD8-5352-539F-2666FF557184}"/>
              </a:ext>
            </a:extLst>
          </p:cNvPr>
          <p:cNvSpPr txBox="1"/>
          <p:nvPr/>
        </p:nvSpPr>
        <p:spPr>
          <a:xfrm>
            <a:off x="1039149" y="4981693"/>
            <a:ext cx="1439854" cy="523220"/>
          </a:xfrm>
          <a:prstGeom prst="rect">
            <a:avLst/>
          </a:prstGeom>
          <a:noFill/>
        </p:spPr>
        <p:txBody>
          <a:bodyPr wrap="square" lIns="91440" tIns="45720" rIns="91440" bIns="45720" anchor="t">
            <a:spAutoFit/>
          </a:bodyPr>
          <a:lstStyle>
            <a:defPPr>
              <a:defRPr lang="en-US"/>
            </a:defPPr>
            <a:lvl1pPr>
              <a:defRPr b="1">
                <a:solidFill>
                  <a:schemeClr val="tx2"/>
                </a:solidFill>
                <a:latin typeface="Calibri"/>
              </a:defRPr>
            </a:lvl1pPr>
          </a:lstStyle>
          <a:p>
            <a:pPr marL="285750" indent="-285750" algn="r" rtl="1">
              <a:buFont typeface="Wingdings" panose="05000000000000000000" pitchFamily="2" charset="2"/>
              <a:buChar char="q"/>
            </a:pPr>
            <a:r>
              <a:rPr lang="ar-LB" sz="1400" b="0" noProof="0" dirty="0">
                <a:solidFill>
                  <a:schemeClr val="tx1"/>
                </a:solidFill>
                <a:ea typeface="Calibri"/>
              </a:rPr>
              <a:t>شقوق متدرجة</a:t>
            </a:r>
            <a:endParaRPr lang="en-US" sz="1400" b="0" noProof="0" dirty="0">
              <a:solidFill>
                <a:schemeClr val="tx1"/>
              </a:solidFill>
              <a:ea typeface="Calibri"/>
            </a:endParaRPr>
          </a:p>
          <a:p>
            <a:pPr algn="r" rtl="1"/>
            <a:r>
              <a:rPr lang="ar-LB" sz="1400" b="0" noProof="0" dirty="0">
                <a:solidFill>
                  <a:schemeClr val="tx1"/>
                </a:solidFill>
                <a:ea typeface="Calibri"/>
              </a:rPr>
              <a:t>في الطوب أو البناء.</a:t>
            </a:r>
            <a:endParaRPr lang="ar-LB" noProof="0" dirty="0">
              <a:solidFill>
                <a:schemeClr val="tx1"/>
              </a:solidFill>
            </a:endParaRPr>
          </a:p>
        </p:txBody>
      </p:sp>
      <p:pic>
        <p:nvPicPr>
          <p:cNvPr id="67" name="Picture 66" descr="A grey brick wall with a black line&#10;&#10;AI-generated content may be incorrect.">
            <a:extLst>
              <a:ext uri="{FF2B5EF4-FFF2-40B4-BE49-F238E27FC236}">
                <a16:creationId xmlns:a16="http://schemas.microsoft.com/office/drawing/2014/main" id="{4E14B694-26AC-1011-6348-D73EA9F08EA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236083" y="4177720"/>
            <a:ext cx="1118408" cy="689791"/>
          </a:xfrm>
          <a:prstGeom prst="rect">
            <a:avLst/>
          </a:prstGeom>
        </p:spPr>
      </p:pic>
      <p:pic>
        <p:nvPicPr>
          <p:cNvPr id="68" name="Picture 67" descr="A crack in a wall&#10;&#10;AI-generated content may be incorrect.">
            <a:extLst>
              <a:ext uri="{FF2B5EF4-FFF2-40B4-BE49-F238E27FC236}">
                <a16:creationId xmlns:a16="http://schemas.microsoft.com/office/drawing/2014/main" id="{FD3CA465-0882-B7ED-A0A0-0253BFD3A2A7}"/>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186761" y="2419878"/>
            <a:ext cx="1073817" cy="672956"/>
          </a:xfrm>
          <a:prstGeom prst="rect">
            <a:avLst/>
          </a:prstGeom>
        </p:spPr>
      </p:pic>
      <p:pic>
        <p:nvPicPr>
          <p:cNvPr id="69" name="Picture 68" descr="A broken screen with a crack in the wall&#10;&#10;AI-generated content may be incorrect.">
            <a:extLst>
              <a:ext uri="{FF2B5EF4-FFF2-40B4-BE49-F238E27FC236}">
                <a16:creationId xmlns:a16="http://schemas.microsoft.com/office/drawing/2014/main" id="{7516D07A-439F-17CE-0A2D-D6339AAF3DA4}"/>
              </a:ext>
            </a:extLst>
          </p:cNvPr>
          <p:cNvPicPr>
            <a:picLocks noChangeAspect="1"/>
          </p:cNvPicPr>
          <p:nvPr/>
        </p:nvPicPr>
        <p:blipFill>
          <a:blip r:embed="rId16" cstate="print">
            <a:extLst>
              <a:ext uri="{28A0092B-C50C-407E-A947-70E740481C1C}">
                <a14:useLocalDpi xmlns:a14="http://schemas.microsoft.com/office/drawing/2010/main"/>
              </a:ext>
            </a:extLst>
          </a:blip>
          <a:srcRect t="-4763"/>
          <a:stretch>
            <a:fillRect/>
          </a:stretch>
        </p:blipFill>
        <p:spPr>
          <a:xfrm>
            <a:off x="2499996" y="3852784"/>
            <a:ext cx="1053205" cy="1107303"/>
          </a:xfrm>
          <a:prstGeom prst="rect">
            <a:avLst/>
          </a:prstGeom>
        </p:spPr>
      </p:pic>
      <p:sp>
        <p:nvSpPr>
          <p:cNvPr id="70" name="TextBox 69">
            <a:extLst>
              <a:ext uri="{FF2B5EF4-FFF2-40B4-BE49-F238E27FC236}">
                <a16:creationId xmlns:a16="http://schemas.microsoft.com/office/drawing/2014/main" id="{01C78747-1D07-0E61-54C3-77ECF22DD326}"/>
              </a:ext>
            </a:extLst>
          </p:cNvPr>
          <p:cNvSpPr txBox="1"/>
          <p:nvPr/>
        </p:nvSpPr>
        <p:spPr>
          <a:xfrm>
            <a:off x="2399167" y="4983300"/>
            <a:ext cx="1104327" cy="523220"/>
          </a:xfrm>
          <a:prstGeom prst="rect">
            <a:avLst/>
          </a:prstGeom>
          <a:noFill/>
        </p:spPr>
        <p:txBody>
          <a:bodyPr wrap="square" lIns="91440" tIns="45720" rIns="91440" bIns="45720" anchor="t">
            <a:spAutoFit/>
          </a:bodyPr>
          <a:lstStyle>
            <a:defPPr>
              <a:defRPr lang="en-US"/>
            </a:defPPr>
            <a:lvl1pPr>
              <a:defRPr b="1">
                <a:solidFill>
                  <a:schemeClr val="tx2"/>
                </a:solidFill>
                <a:latin typeface="Calibri"/>
              </a:defRPr>
            </a:lvl1pPr>
          </a:lstStyle>
          <a:p>
            <a:pPr marL="285750" indent="-285750" algn="r" rtl="1">
              <a:buFont typeface="Wingdings" panose="05000000000000000000" pitchFamily="2" charset="2"/>
              <a:buChar char="q"/>
            </a:pPr>
            <a:r>
              <a:rPr lang="ar-LB" sz="1400" b="0" noProof="0" dirty="0">
                <a:solidFill>
                  <a:schemeClr val="tx1"/>
                </a:solidFill>
                <a:ea typeface="Calibri"/>
              </a:rPr>
              <a:t>جدار مائل</a:t>
            </a:r>
            <a:r>
              <a:rPr lang="en-US" sz="1400" b="0" noProof="0" dirty="0">
                <a:solidFill>
                  <a:schemeClr val="tx1"/>
                </a:solidFill>
                <a:ea typeface="Calibri"/>
              </a:rPr>
              <a:t> </a:t>
            </a:r>
          </a:p>
          <a:p>
            <a:pPr algn="r" rtl="1"/>
            <a:r>
              <a:rPr lang="ar-LB" sz="1400" b="0" noProof="0" dirty="0">
                <a:solidFill>
                  <a:schemeClr val="tx1"/>
                </a:solidFill>
                <a:ea typeface="Calibri"/>
              </a:rPr>
              <a:t>أو منتفخ.</a:t>
            </a:r>
            <a:endParaRPr lang="ar-LB" sz="1400" noProof="0" dirty="0">
              <a:solidFill>
                <a:schemeClr val="tx1"/>
              </a:solidFill>
              <a:ea typeface="Calibri"/>
            </a:endParaRPr>
          </a:p>
        </p:txBody>
      </p:sp>
      <p:cxnSp>
        <p:nvCxnSpPr>
          <p:cNvPr id="75" name="Straight Connector 74">
            <a:extLst>
              <a:ext uri="{FF2B5EF4-FFF2-40B4-BE49-F238E27FC236}">
                <a16:creationId xmlns:a16="http://schemas.microsoft.com/office/drawing/2014/main" id="{2B215A2A-6BD4-9B63-BC9B-4DF36BA4CB77}"/>
              </a:ext>
            </a:extLst>
          </p:cNvPr>
          <p:cNvCxnSpPr>
            <a:cxnSpLocks/>
          </p:cNvCxnSpPr>
          <p:nvPr/>
        </p:nvCxnSpPr>
        <p:spPr>
          <a:xfrm>
            <a:off x="4952382" y="6336560"/>
            <a:ext cx="4960840" cy="0"/>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0B726919-907D-6873-AF46-D647B5E3CEC0}"/>
              </a:ext>
            </a:extLst>
          </p:cNvPr>
          <p:cNvCxnSpPr>
            <a:cxnSpLocks/>
          </p:cNvCxnSpPr>
          <p:nvPr/>
        </p:nvCxnSpPr>
        <p:spPr>
          <a:xfrm>
            <a:off x="3545" y="6336560"/>
            <a:ext cx="4960840" cy="0"/>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03EF1C5E-3205-C8F2-E6AF-AAFEE40E7064}"/>
              </a:ext>
            </a:extLst>
          </p:cNvPr>
          <p:cNvCxnSpPr>
            <a:cxnSpLocks/>
          </p:cNvCxnSpPr>
          <p:nvPr/>
        </p:nvCxnSpPr>
        <p:spPr>
          <a:xfrm>
            <a:off x="4952382" y="0"/>
            <a:ext cx="0" cy="6858000"/>
          </a:xfrm>
          <a:prstGeom prst="line">
            <a:avLst/>
          </a:prstGeom>
          <a:ln w="3175"/>
        </p:spPr>
        <p:style>
          <a:lnRef idx="1">
            <a:schemeClr val="dk1"/>
          </a:lnRef>
          <a:fillRef idx="0">
            <a:schemeClr val="dk1"/>
          </a:fillRef>
          <a:effectRef idx="0">
            <a:schemeClr val="dk1"/>
          </a:effectRef>
          <a:fontRef idx="minor">
            <a:schemeClr val="tx1"/>
          </a:fontRef>
        </p:style>
      </p:cxnSp>
      <p:sp>
        <p:nvSpPr>
          <p:cNvPr id="81" name="TextBox 80">
            <a:extLst>
              <a:ext uri="{FF2B5EF4-FFF2-40B4-BE49-F238E27FC236}">
                <a16:creationId xmlns:a16="http://schemas.microsoft.com/office/drawing/2014/main" id="{04446F18-9931-0393-4811-62600557D383}"/>
              </a:ext>
            </a:extLst>
          </p:cNvPr>
          <p:cNvSpPr txBox="1"/>
          <p:nvPr/>
        </p:nvSpPr>
        <p:spPr>
          <a:xfrm>
            <a:off x="1929053" y="105608"/>
            <a:ext cx="3025146" cy="400110"/>
          </a:xfrm>
          <a:prstGeom prst="rect">
            <a:avLst/>
          </a:prstGeom>
          <a:noFill/>
        </p:spPr>
        <p:txBody>
          <a:bodyPr wrap="square" lIns="91440" tIns="45720" rIns="91440" bIns="45720" anchor="t">
            <a:spAutoFit/>
          </a:bodyPr>
          <a:lstStyle/>
          <a:p>
            <a:pPr algn="r" rtl="1"/>
            <a:r>
              <a:rPr lang="ar-LB" sz="2000" b="1" noProof="0">
                <a:solidFill>
                  <a:srgbClr val="980000"/>
                </a:solidFill>
                <a:ea typeface="+mn-lt"/>
              </a:rPr>
              <a:t>١. فحص الأسقف والعوارض</a:t>
            </a:r>
            <a:endParaRPr lang="ar-LB" b="1" noProof="0"/>
          </a:p>
        </p:txBody>
      </p:sp>
      <p:sp>
        <p:nvSpPr>
          <p:cNvPr id="83" name="Rectangle 82">
            <a:extLst>
              <a:ext uri="{FF2B5EF4-FFF2-40B4-BE49-F238E27FC236}">
                <a16:creationId xmlns:a16="http://schemas.microsoft.com/office/drawing/2014/main" id="{84CB0569-B04B-C299-0E48-B91E51513654}"/>
              </a:ext>
            </a:extLst>
          </p:cNvPr>
          <p:cNvSpPr/>
          <p:nvPr/>
        </p:nvSpPr>
        <p:spPr>
          <a:xfrm>
            <a:off x="224294" y="5626323"/>
            <a:ext cx="4438756" cy="86353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r" rtl="1"/>
            <a:r>
              <a:rPr lang="ar-LB" sz="1400" b="1" noProof="0">
                <a:solidFill>
                  <a:schemeClr val="accent1"/>
                </a:solidFill>
                <a:ea typeface="+mn-lt"/>
              </a:rPr>
              <a:t>افحص بعناية الأسقف والأعمدة والعوارض والجدران. لا تستخدم المكان إلا إذا كنت متأكداً أنه آمن من الناحية الهيكلية.</a:t>
            </a:r>
            <a:endParaRPr lang="ar-LB" noProof="0">
              <a:solidFill>
                <a:schemeClr val="accent1"/>
              </a:solidFill>
              <a:ea typeface="+mn-lt"/>
            </a:endParaRPr>
          </a:p>
        </p:txBody>
      </p:sp>
      <p:cxnSp>
        <p:nvCxnSpPr>
          <p:cNvPr id="85" name="Straight Connector 84">
            <a:extLst>
              <a:ext uri="{FF2B5EF4-FFF2-40B4-BE49-F238E27FC236}">
                <a16:creationId xmlns:a16="http://schemas.microsoft.com/office/drawing/2014/main" id="{223ABC58-84DF-7D1D-9B44-10546911E152}"/>
              </a:ext>
            </a:extLst>
          </p:cNvPr>
          <p:cNvCxnSpPr>
            <a:cxnSpLocks/>
          </p:cNvCxnSpPr>
          <p:nvPr/>
        </p:nvCxnSpPr>
        <p:spPr>
          <a:xfrm>
            <a:off x="1538867" y="1723317"/>
            <a:ext cx="3417834"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70CBDD0E-9DF1-10A0-0E41-0672B22D318B}"/>
              </a:ext>
            </a:extLst>
          </p:cNvPr>
          <p:cNvCxnSpPr>
            <a:cxnSpLocks/>
          </p:cNvCxnSpPr>
          <p:nvPr/>
        </p:nvCxnSpPr>
        <p:spPr>
          <a:xfrm>
            <a:off x="1534634" y="564621"/>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9F7B6BD3-5564-50BC-3C1F-31F88D6A2DDA}"/>
              </a:ext>
            </a:extLst>
          </p:cNvPr>
          <p:cNvCxnSpPr>
            <a:cxnSpLocks/>
          </p:cNvCxnSpPr>
          <p:nvPr/>
        </p:nvCxnSpPr>
        <p:spPr>
          <a:xfrm>
            <a:off x="6481657" y="2234743"/>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97" name="TextBox 96">
            <a:extLst>
              <a:ext uri="{FF2B5EF4-FFF2-40B4-BE49-F238E27FC236}">
                <a16:creationId xmlns:a16="http://schemas.microsoft.com/office/drawing/2014/main" id="{5C11F1E3-51C0-B9E5-BE1B-1C40084E5896}"/>
              </a:ext>
            </a:extLst>
          </p:cNvPr>
          <p:cNvSpPr txBox="1"/>
          <p:nvPr/>
        </p:nvSpPr>
        <p:spPr>
          <a:xfrm>
            <a:off x="4993394" y="416365"/>
            <a:ext cx="3765582" cy="1345048"/>
          </a:xfrm>
          <a:prstGeom prst="rect">
            <a:avLst/>
          </a:prstGeom>
          <a:noFill/>
        </p:spPr>
        <p:txBody>
          <a:bodyPr wrap="square" lIns="91440" tIns="45720" rIns="91440" bIns="45720" anchor="t">
            <a:spAutoFit/>
          </a:bodyPr>
          <a:lstStyle>
            <a:defPPr>
              <a:defRPr lang="en-US"/>
            </a:defPPr>
            <a:lvl1pPr>
              <a:defRPr>
                <a:solidFill>
                  <a:schemeClr val="tx2"/>
                </a:solidFill>
                <a:latin typeface="Calibri"/>
              </a:defRPr>
            </a:lvl1pPr>
          </a:lstStyle>
          <a:p>
            <a:pPr marL="285750" indent="-285750" algn="r" rtl="1">
              <a:lnSpc>
                <a:spcPct val="150000"/>
              </a:lnSpc>
              <a:buFont typeface="Calibri" panose="020F0502020204030204" pitchFamily="34" charset="0"/>
              <a:buChar char="x"/>
            </a:pPr>
            <a:r>
              <a:rPr lang="ar-LB" sz="1400" noProof="0" dirty="0">
                <a:solidFill>
                  <a:schemeClr val="accent1"/>
                </a:solidFill>
                <a:ea typeface="Calibri"/>
              </a:rPr>
              <a:t>لا تلمس الأجسام غير المعروفة، فقد تكون ذخائر غير منفجرة، وأبلغ عائلتك، بما في ذلك الأطفال، بضرورة الابتعاد عنها وعدم لمسها.</a:t>
            </a:r>
            <a:endParaRPr lang="ar-LB" noProof="0" dirty="0">
              <a:solidFill>
                <a:schemeClr val="accent1"/>
              </a:solidFill>
              <a:ea typeface="Calibri"/>
            </a:endParaRPr>
          </a:p>
          <a:p>
            <a:pPr marL="285750" indent="-285750" algn="r" rtl="1">
              <a:lnSpc>
                <a:spcPct val="150000"/>
              </a:lnSpc>
              <a:buFont typeface="Wingdings" panose="05000000000000000000" pitchFamily="2" charset="2"/>
              <a:buChar char="ü"/>
            </a:pPr>
            <a:r>
              <a:rPr lang="ar-LB" sz="1400" noProof="0" dirty="0">
                <a:solidFill>
                  <a:schemeClr val="accent1"/>
                </a:solidFill>
                <a:ea typeface="Calibri"/>
              </a:rPr>
              <a:t>اتصل بالدفاع المدني لإبلاغه بوجود الذخائر غير المنفجرة.</a:t>
            </a:r>
            <a:endParaRPr lang="ar-LB" noProof="0" dirty="0">
              <a:solidFill>
                <a:schemeClr val="accent1"/>
              </a:solidFill>
            </a:endParaRPr>
          </a:p>
        </p:txBody>
      </p:sp>
      <p:pic>
        <p:nvPicPr>
          <p:cNvPr id="2" name="Picture 1" descr="A drawing of a hand touching a hand&#10;&#10;AI-generated content may be incorrect.">
            <a:extLst>
              <a:ext uri="{FF2B5EF4-FFF2-40B4-BE49-F238E27FC236}">
                <a16:creationId xmlns:a16="http://schemas.microsoft.com/office/drawing/2014/main" id="{C3124F1F-8241-601D-4554-444B4F6C3800}"/>
              </a:ext>
            </a:extLst>
          </p:cNvPr>
          <p:cNvPicPr>
            <a:picLocks noChangeAspect="1"/>
          </p:cNvPicPr>
          <p:nvPr/>
        </p:nvPicPr>
        <p:blipFill>
          <a:blip r:embed="rId17" cstate="print">
            <a:extLst>
              <a:ext uri="{28A0092B-C50C-407E-A947-70E740481C1C}">
                <a14:useLocalDpi xmlns:a14="http://schemas.microsoft.com/office/drawing/2010/main"/>
              </a:ext>
            </a:extLst>
          </a:blip>
          <a:srcRect/>
          <a:stretch>
            <a:fillRect/>
          </a:stretch>
        </p:blipFill>
        <p:spPr>
          <a:xfrm>
            <a:off x="8752625" y="521439"/>
            <a:ext cx="1104314" cy="810440"/>
          </a:xfrm>
          <a:prstGeom prst="rect">
            <a:avLst/>
          </a:prstGeom>
        </p:spPr>
      </p:pic>
      <p:pic>
        <p:nvPicPr>
          <p:cNvPr id="3" name="Picture 2" descr="A yellow triangle with a black background&#10;&#10;AI-generated content may be incorrect.">
            <a:extLst>
              <a:ext uri="{FF2B5EF4-FFF2-40B4-BE49-F238E27FC236}">
                <a16:creationId xmlns:a16="http://schemas.microsoft.com/office/drawing/2014/main" id="{C4697F58-0F75-DFD8-02A3-B73B9CA8ABE0}"/>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8973376" y="1063462"/>
            <a:ext cx="723578" cy="669697"/>
          </a:xfrm>
          <a:prstGeom prst="rect">
            <a:avLst/>
          </a:prstGeom>
        </p:spPr>
      </p:pic>
      <p:sp>
        <p:nvSpPr>
          <p:cNvPr id="15" name="TextBox 14">
            <a:extLst>
              <a:ext uri="{FF2B5EF4-FFF2-40B4-BE49-F238E27FC236}">
                <a16:creationId xmlns:a16="http://schemas.microsoft.com/office/drawing/2014/main" id="{2BD129EF-5EFF-F6DD-669C-17F610FC19CD}"/>
              </a:ext>
            </a:extLst>
          </p:cNvPr>
          <p:cNvSpPr txBox="1"/>
          <p:nvPr/>
        </p:nvSpPr>
        <p:spPr>
          <a:xfrm>
            <a:off x="3467427" y="5007308"/>
            <a:ext cx="1413908" cy="523220"/>
          </a:xfrm>
          <a:prstGeom prst="rect">
            <a:avLst/>
          </a:prstGeom>
          <a:noFill/>
        </p:spPr>
        <p:txBody>
          <a:bodyPr wrap="square" lIns="91440" tIns="45720" rIns="91440" bIns="45720" anchor="t">
            <a:spAutoFit/>
          </a:bodyPr>
          <a:lstStyle>
            <a:defPPr>
              <a:defRPr lang="en-US"/>
            </a:defPPr>
            <a:lvl1pPr marL="285750" indent="-285750" algn="r" rtl="1">
              <a:buFont typeface="Wingdings" panose="05000000000000000000" pitchFamily="2" charset="2"/>
              <a:buChar char="q"/>
              <a:defRPr sz="1400" b="0">
                <a:latin typeface="Calibri"/>
                <a:ea typeface="Calibri"/>
              </a:defRPr>
            </a:lvl1pPr>
          </a:lstStyle>
          <a:p>
            <a:r>
              <a:rPr lang="ar-LB" dirty="0"/>
              <a:t>عمود متصدع</a:t>
            </a:r>
            <a:endParaRPr lang="en-US" dirty="0"/>
          </a:p>
          <a:p>
            <a:pPr marL="0" indent="0">
              <a:buNone/>
            </a:pPr>
            <a:r>
              <a:rPr lang="ar-LB" dirty="0"/>
              <a:t> أو مزاح (إزاحة)</a:t>
            </a:r>
          </a:p>
        </p:txBody>
      </p:sp>
      <p:sp>
        <p:nvSpPr>
          <p:cNvPr id="14" name="Slide Number Placeholder 56">
            <a:extLst>
              <a:ext uri="{FF2B5EF4-FFF2-40B4-BE49-F238E27FC236}">
                <a16:creationId xmlns:a16="http://schemas.microsoft.com/office/drawing/2014/main" id="{914959E9-0033-212D-25D9-8C4BA52E125C}"/>
              </a:ext>
            </a:extLst>
          </p:cNvPr>
          <p:cNvSpPr txBox="1">
            <a:spLocks/>
          </p:cNvSpPr>
          <p:nvPr/>
        </p:nvSpPr>
        <p:spPr>
          <a:xfrm>
            <a:off x="158395" y="6339624"/>
            <a:ext cx="290133"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cs typeface="+mn-lt"/>
              </a:rPr>
              <a:t>٣ </a:t>
            </a:r>
            <a:endParaRPr lang="en-US"/>
          </a:p>
        </p:txBody>
      </p:sp>
      <p:sp>
        <p:nvSpPr>
          <p:cNvPr id="20" name="TextBox 19">
            <a:extLst>
              <a:ext uri="{FF2B5EF4-FFF2-40B4-BE49-F238E27FC236}">
                <a16:creationId xmlns:a16="http://schemas.microsoft.com/office/drawing/2014/main" id="{6639B7F9-15B6-94A7-67A5-E27DA8C6012B}"/>
              </a:ext>
            </a:extLst>
          </p:cNvPr>
          <p:cNvSpPr txBox="1"/>
          <p:nvPr/>
        </p:nvSpPr>
        <p:spPr>
          <a:xfrm>
            <a:off x="358748" y="6371615"/>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sp>
        <p:nvSpPr>
          <p:cNvPr id="22" name="Slide Number Placeholder 56">
            <a:extLst>
              <a:ext uri="{FF2B5EF4-FFF2-40B4-BE49-F238E27FC236}">
                <a16:creationId xmlns:a16="http://schemas.microsoft.com/office/drawing/2014/main" id="{8384FB10-8E3E-0E11-75E4-326FEDC78E51}"/>
              </a:ext>
            </a:extLst>
          </p:cNvPr>
          <p:cNvSpPr txBox="1">
            <a:spLocks/>
          </p:cNvSpPr>
          <p:nvPr/>
        </p:nvSpPr>
        <p:spPr>
          <a:xfrm>
            <a:off x="5065213" y="6334236"/>
            <a:ext cx="290133"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cs typeface="+mn-lt"/>
              </a:rPr>
              <a:t>٢</a:t>
            </a:r>
            <a:endParaRPr lang="en-US">
              <a:solidFill>
                <a:schemeClr val="bg1"/>
              </a:solidFill>
            </a:endParaRPr>
          </a:p>
        </p:txBody>
      </p:sp>
      <p:sp>
        <p:nvSpPr>
          <p:cNvPr id="23" name="TextBox 22">
            <a:extLst>
              <a:ext uri="{FF2B5EF4-FFF2-40B4-BE49-F238E27FC236}">
                <a16:creationId xmlns:a16="http://schemas.microsoft.com/office/drawing/2014/main" id="{A64B0541-AC89-517B-3C31-F757FEA385D0}"/>
              </a:ext>
            </a:extLst>
          </p:cNvPr>
          <p:cNvSpPr txBox="1"/>
          <p:nvPr/>
        </p:nvSpPr>
        <p:spPr>
          <a:xfrm>
            <a:off x="5265566" y="6383160"/>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pic>
        <p:nvPicPr>
          <p:cNvPr id="40" name="Picture 39" descr="A white rectangular object with a crack in the middle&#10;&#10;AI-generated content may be incorrect.">
            <a:extLst>
              <a:ext uri="{FF2B5EF4-FFF2-40B4-BE49-F238E27FC236}">
                <a16:creationId xmlns:a16="http://schemas.microsoft.com/office/drawing/2014/main" id="{8EFD01D9-C5D7-A527-3E66-14542B119CBD}"/>
              </a:ext>
            </a:extLst>
          </p:cNvPr>
          <p:cNvPicPr>
            <a:picLocks noChangeAspect="1"/>
          </p:cNvPicPr>
          <p:nvPr/>
        </p:nvPicPr>
        <p:blipFill>
          <a:blip r:embed="rId19" cstate="print">
            <a:extLst>
              <a:ext uri="{28A0092B-C50C-407E-A947-70E740481C1C}">
                <a14:useLocalDpi xmlns:a14="http://schemas.microsoft.com/office/drawing/2010/main"/>
              </a:ext>
            </a:extLst>
          </a:blip>
          <a:srcRect/>
          <a:stretch>
            <a:fillRect/>
          </a:stretch>
        </p:blipFill>
        <p:spPr>
          <a:xfrm>
            <a:off x="241723" y="3975780"/>
            <a:ext cx="860681" cy="891731"/>
          </a:xfrm>
          <a:prstGeom prst="rect">
            <a:avLst/>
          </a:prstGeom>
        </p:spPr>
      </p:pic>
      <p:pic>
        <p:nvPicPr>
          <p:cNvPr id="41" name="Picture 40" descr="A white brick archway with a white banner&#10;&#10;AI-generated content may be incorrect.">
            <a:extLst>
              <a:ext uri="{FF2B5EF4-FFF2-40B4-BE49-F238E27FC236}">
                <a16:creationId xmlns:a16="http://schemas.microsoft.com/office/drawing/2014/main" id="{04AE2DBA-53A3-D1E4-3938-D3D96C838139}"/>
              </a:ext>
            </a:extLst>
          </p:cNvPr>
          <p:cNvPicPr>
            <a:picLocks noChangeAspect="1"/>
          </p:cNvPicPr>
          <p:nvPr/>
        </p:nvPicPr>
        <p:blipFill>
          <a:blip r:embed="rId20" cstate="print">
            <a:extLst>
              <a:ext uri="{28A0092B-C50C-407E-A947-70E740481C1C}">
                <a14:useLocalDpi xmlns:a14="http://schemas.microsoft.com/office/drawing/2010/main"/>
              </a:ext>
            </a:extLst>
          </a:blip>
          <a:srcRect/>
          <a:stretch>
            <a:fillRect/>
          </a:stretch>
        </p:blipFill>
        <p:spPr>
          <a:xfrm>
            <a:off x="165505" y="2213604"/>
            <a:ext cx="944395" cy="933844"/>
          </a:xfrm>
          <a:prstGeom prst="rect">
            <a:avLst/>
          </a:prstGeom>
        </p:spPr>
      </p:pic>
      <p:sp>
        <p:nvSpPr>
          <p:cNvPr id="50" name="TextBox 49">
            <a:extLst>
              <a:ext uri="{FF2B5EF4-FFF2-40B4-BE49-F238E27FC236}">
                <a16:creationId xmlns:a16="http://schemas.microsoft.com/office/drawing/2014/main" id="{6574E246-C3B0-7FE1-1803-E940FD23C64C}"/>
              </a:ext>
            </a:extLst>
          </p:cNvPr>
          <p:cNvSpPr txBox="1"/>
          <p:nvPr/>
        </p:nvSpPr>
        <p:spPr>
          <a:xfrm>
            <a:off x="53863" y="3153114"/>
            <a:ext cx="1056037" cy="523220"/>
          </a:xfrm>
          <a:prstGeom prst="rect">
            <a:avLst/>
          </a:prstGeom>
          <a:noFill/>
        </p:spPr>
        <p:txBody>
          <a:bodyPr wrap="square" lIns="91440" tIns="45720" rIns="91440" bIns="45720" anchor="t">
            <a:spAutoFit/>
          </a:bodyPr>
          <a:lstStyle>
            <a:defPPr>
              <a:defRPr lang="en-US"/>
            </a:defPPr>
            <a:lvl1pPr>
              <a:defRPr b="1">
                <a:solidFill>
                  <a:schemeClr val="tx2"/>
                </a:solidFill>
                <a:latin typeface="Calibri"/>
              </a:defRPr>
            </a:lvl1pPr>
          </a:lstStyle>
          <a:p>
            <a:pPr marL="285750" indent="-285750" algn="r" rtl="1">
              <a:buFont typeface="Wingdings" panose="05000000000000000000" pitchFamily="2" charset="2"/>
              <a:buChar char="q"/>
            </a:pPr>
            <a:r>
              <a:rPr lang="ar-LB" sz="1400" b="0" noProof="0" dirty="0">
                <a:solidFill>
                  <a:schemeClr val="tx1"/>
                </a:solidFill>
                <a:ea typeface="Calibri"/>
              </a:rPr>
              <a:t>شقوق في</a:t>
            </a:r>
            <a:endParaRPr lang="en-US" sz="1400" b="0" noProof="0" dirty="0">
              <a:solidFill>
                <a:schemeClr val="tx1"/>
              </a:solidFill>
              <a:ea typeface="Calibri"/>
            </a:endParaRPr>
          </a:p>
          <a:p>
            <a:pPr algn="r" rtl="1"/>
            <a:r>
              <a:rPr lang="ar-LB" sz="1400" b="0" noProof="0" dirty="0">
                <a:solidFill>
                  <a:schemeClr val="tx1"/>
                </a:solidFill>
                <a:ea typeface="Calibri"/>
              </a:rPr>
              <a:t>العتبة</a:t>
            </a:r>
            <a:endParaRPr lang="ar-LB" noProof="0" dirty="0">
              <a:solidFill>
                <a:schemeClr val="tx1"/>
              </a:solidFill>
            </a:endParaRPr>
          </a:p>
        </p:txBody>
      </p:sp>
      <p:pic>
        <p:nvPicPr>
          <p:cNvPr id="60" name="Picture 59" descr="A white rectangular object with a crack in it&#10;&#10;AI-generated content may be incorrect.">
            <a:extLst>
              <a:ext uri="{FF2B5EF4-FFF2-40B4-BE49-F238E27FC236}">
                <a16:creationId xmlns:a16="http://schemas.microsoft.com/office/drawing/2014/main" id="{07774BD7-0B60-DA23-EADD-393E0F3A713D}"/>
              </a:ext>
            </a:extLst>
          </p:cNvPr>
          <p:cNvPicPr>
            <a:picLocks noChangeAspect="1"/>
          </p:cNvPicPr>
          <p:nvPr/>
        </p:nvPicPr>
        <p:blipFill>
          <a:blip r:embed="rId21" cstate="print">
            <a:extLst>
              <a:ext uri="{28A0092B-C50C-407E-A947-70E740481C1C}">
                <a14:useLocalDpi xmlns:a14="http://schemas.microsoft.com/office/drawing/2010/main"/>
              </a:ext>
            </a:extLst>
          </a:blip>
          <a:srcRect b="-1934"/>
          <a:stretch>
            <a:fillRect/>
          </a:stretch>
        </p:blipFill>
        <p:spPr>
          <a:xfrm>
            <a:off x="3684938" y="3936606"/>
            <a:ext cx="362962" cy="982210"/>
          </a:xfrm>
          <a:prstGeom prst="rect">
            <a:avLst/>
          </a:prstGeom>
        </p:spPr>
      </p:pic>
      <p:pic>
        <p:nvPicPr>
          <p:cNvPr id="71" name="Picture 70" descr="A white rectangular object with a crack in it&#10;&#10;AI-generated content may be incorrect.">
            <a:extLst>
              <a:ext uri="{FF2B5EF4-FFF2-40B4-BE49-F238E27FC236}">
                <a16:creationId xmlns:a16="http://schemas.microsoft.com/office/drawing/2014/main" id="{20F698CB-76F8-4C48-A66F-8E3BFA929AAB}"/>
              </a:ext>
            </a:extLst>
          </p:cNvPr>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a:xfrm>
            <a:off x="4047214" y="3969612"/>
            <a:ext cx="434771" cy="941901"/>
          </a:xfrm>
          <a:prstGeom prst="rect">
            <a:avLst/>
          </a:prstGeom>
        </p:spPr>
      </p:pic>
      <p:sp>
        <p:nvSpPr>
          <p:cNvPr id="74" name="TextBox 73">
            <a:extLst>
              <a:ext uri="{FF2B5EF4-FFF2-40B4-BE49-F238E27FC236}">
                <a16:creationId xmlns:a16="http://schemas.microsoft.com/office/drawing/2014/main" id="{482DC393-235B-5BBA-CE52-ACAB503EB918}"/>
              </a:ext>
            </a:extLst>
          </p:cNvPr>
          <p:cNvSpPr txBox="1"/>
          <p:nvPr/>
        </p:nvSpPr>
        <p:spPr>
          <a:xfrm>
            <a:off x="-28444" y="4986284"/>
            <a:ext cx="1161449" cy="800219"/>
          </a:xfrm>
          <a:prstGeom prst="rect">
            <a:avLst/>
          </a:prstGeom>
          <a:noFill/>
        </p:spPr>
        <p:txBody>
          <a:bodyPr wrap="square" lIns="91440" tIns="45720" rIns="91440" bIns="45720" anchor="t">
            <a:spAutoFit/>
          </a:bodyPr>
          <a:lstStyle>
            <a:defPPr>
              <a:defRPr lang="en-US"/>
            </a:defPPr>
            <a:lvl1pPr>
              <a:defRPr b="1">
                <a:solidFill>
                  <a:schemeClr val="tx2"/>
                </a:solidFill>
                <a:latin typeface="Calibri"/>
              </a:defRPr>
            </a:lvl1pPr>
          </a:lstStyle>
          <a:p>
            <a:pPr marL="285750" indent="-285750" algn="r" rtl="1">
              <a:buFont typeface="Wingdings" panose="05000000000000000000" pitchFamily="2" charset="2"/>
              <a:buChar char="q"/>
            </a:pPr>
            <a:r>
              <a:rPr lang="ar-LB" sz="1400" b="0" noProof="0" dirty="0">
                <a:solidFill>
                  <a:schemeClr val="tx1"/>
                </a:solidFill>
                <a:ea typeface="Calibri"/>
              </a:rPr>
              <a:t>شقوق بين</a:t>
            </a:r>
            <a:endParaRPr lang="en-US" sz="1400" b="0" noProof="0" dirty="0">
              <a:solidFill>
                <a:schemeClr val="tx1"/>
              </a:solidFill>
              <a:ea typeface="Calibri"/>
            </a:endParaRPr>
          </a:p>
          <a:p>
            <a:pPr algn="r" rtl="1"/>
            <a:r>
              <a:rPr lang="ar-LB" sz="1400" b="0" noProof="0" dirty="0">
                <a:solidFill>
                  <a:schemeClr val="tx1"/>
                </a:solidFill>
                <a:ea typeface="Calibri"/>
              </a:rPr>
              <a:t>العمود والكمرة</a:t>
            </a:r>
          </a:p>
          <a:p>
            <a:pPr algn="r" rtl="1"/>
            <a:endParaRPr lang="ar-LB" noProof="0" dirty="0">
              <a:solidFill>
                <a:schemeClr val="tx1"/>
              </a:solidFill>
            </a:endParaRPr>
          </a:p>
        </p:txBody>
      </p:sp>
    </p:spTree>
    <p:extLst>
      <p:ext uri="{BB962C8B-B14F-4D97-AF65-F5344CB8AC3E}">
        <p14:creationId xmlns:p14="http://schemas.microsoft.com/office/powerpoint/2010/main" val="2288599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67047-A7FE-8F6B-1D59-2A59E4F3A6FB}"/>
            </a:ext>
          </a:extLst>
        </p:cNvPr>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9286BA22-338A-03B3-3F53-596A8B5E45C1}"/>
              </a:ext>
            </a:extLst>
          </p:cNvPr>
          <p:cNvCxnSpPr>
            <a:cxnSpLocks/>
          </p:cNvCxnSpPr>
          <p:nvPr/>
        </p:nvCxnSpPr>
        <p:spPr>
          <a:xfrm>
            <a:off x="0" y="6336560"/>
            <a:ext cx="4960840" cy="0"/>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01993861-3D37-514D-05D9-574727442170}"/>
              </a:ext>
            </a:extLst>
          </p:cNvPr>
          <p:cNvCxnSpPr>
            <a:cxnSpLocks/>
          </p:cNvCxnSpPr>
          <p:nvPr/>
        </p:nvCxnSpPr>
        <p:spPr>
          <a:xfrm>
            <a:off x="4952382" y="0"/>
            <a:ext cx="0" cy="6858000"/>
          </a:xfrm>
          <a:prstGeom prst="line">
            <a:avLst/>
          </a:prstGeom>
          <a:ln w="3175"/>
        </p:spPr>
        <p:style>
          <a:lnRef idx="1">
            <a:schemeClr val="dk1"/>
          </a:lnRef>
          <a:fillRef idx="0">
            <a:schemeClr val="dk1"/>
          </a:fillRef>
          <a:effectRef idx="0">
            <a:schemeClr val="dk1"/>
          </a:effectRef>
          <a:fontRef idx="minor">
            <a:schemeClr val="tx1"/>
          </a:fontRef>
        </p:style>
      </p:cxnSp>
      <p:sp>
        <p:nvSpPr>
          <p:cNvPr id="2" name="Rectangle 1">
            <a:extLst>
              <a:ext uri="{FF2B5EF4-FFF2-40B4-BE49-F238E27FC236}">
                <a16:creationId xmlns:a16="http://schemas.microsoft.com/office/drawing/2014/main" id="{69F46370-DDEB-3C3F-8ED2-3359EAE6B527}"/>
              </a:ext>
            </a:extLst>
          </p:cNvPr>
          <p:cNvSpPr/>
          <p:nvPr/>
        </p:nvSpPr>
        <p:spPr>
          <a:xfrm>
            <a:off x="293628" y="699738"/>
            <a:ext cx="4268453" cy="1837226"/>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a:p>
        </p:txBody>
      </p:sp>
      <p:pic>
        <p:nvPicPr>
          <p:cNvPr id="14" name="Picture 13" descr="A cartoon of a door with a crack in it&#10;&#10;AI-generated content may be incorrect.">
            <a:extLst>
              <a:ext uri="{FF2B5EF4-FFF2-40B4-BE49-F238E27FC236}">
                <a16:creationId xmlns:a16="http://schemas.microsoft.com/office/drawing/2014/main" id="{B1668F65-F29F-C8D6-7957-87BC2B486A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2809" y="4199957"/>
            <a:ext cx="1959261" cy="1965726"/>
          </a:xfrm>
          <a:prstGeom prst="rect">
            <a:avLst/>
          </a:prstGeom>
        </p:spPr>
      </p:pic>
      <p:sp>
        <p:nvSpPr>
          <p:cNvPr id="25" name="TextBox 24">
            <a:extLst>
              <a:ext uri="{FF2B5EF4-FFF2-40B4-BE49-F238E27FC236}">
                <a16:creationId xmlns:a16="http://schemas.microsoft.com/office/drawing/2014/main" id="{646D4BE7-AA70-A002-53A5-A2E2ABB454D2}"/>
              </a:ext>
            </a:extLst>
          </p:cNvPr>
          <p:cNvSpPr txBox="1"/>
          <p:nvPr/>
        </p:nvSpPr>
        <p:spPr>
          <a:xfrm>
            <a:off x="299176" y="4484005"/>
            <a:ext cx="2515547" cy="738664"/>
          </a:xfrm>
          <a:prstGeom prst="rect">
            <a:avLst/>
          </a:prstGeom>
          <a:noFill/>
        </p:spPr>
        <p:txBody>
          <a:bodyPr wrap="square" lIns="91440" tIns="45720" rIns="91440" bIns="45720" anchor="t">
            <a:spAutoFit/>
          </a:bodyPr>
          <a:lstStyle>
            <a:defPPr>
              <a:defRPr lang="en-US"/>
            </a:defPPr>
            <a:lvl1pPr algn="ctr">
              <a:defRPr sz="1400">
                <a:solidFill>
                  <a:schemeClr val="accent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r" rtl="1"/>
            <a:r>
              <a:rPr lang="ar-LB" noProof="0">
                <a:latin typeface="Calibri"/>
                <a:ea typeface="Calibri"/>
                <a:cs typeface="+mn-cs"/>
              </a:rPr>
              <a:t>الأبواب غير المطابقة (مثل الباب الذي يعلق أو لا يتناسب مع إطاره) </a:t>
            </a:r>
            <a:r>
              <a:rPr lang="ar-LB" b="1" noProof="0">
                <a:latin typeface="Calibri"/>
                <a:ea typeface="Calibri"/>
                <a:cs typeface="+mn-cs"/>
              </a:rPr>
              <a:t>قد تكون علامة على أن المبنى قد تحرّك أو انزاح.</a:t>
            </a:r>
            <a:endParaRPr lang="ar-LB" noProof="0">
              <a:latin typeface="Calibri"/>
              <a:ea typeface="Calibri"/>
              <a:cs typeface="+mn-cs"/>
            </a:endParaRPr>
          </a:p>
        </p:txBody>
      </p:sp>
      <p:pic>
        <p:nvPicPr>
          <p:cNvPr id="33" name="Picture 32" descr="A yellow triangle sign with a exclamation mark&#10;&#10;AI-generated content may be incorrect.">
            <a:extLst>
              <a:ext uri="{FF2B5EF4-FFF2-40B4-BE49-F238E27FC236}">
                <a16:creationId xmlns:a16="http://schemas.microsoft.com/office/drawing/2014/main" id="{51C03C72-25B7-C427-2793-88CBB9F9647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99107" y="5193186"/>
            <a:ext cx="769852" cy="646331"/>
          </a:xfrm>
          <a:prstGeom prst="rect">
            <a:avLst/>
          </a:prstGeom>
        </p:spPr>
      </p:pic>
      <p:sp>
        <p:nvSpPr>
          <p:cNvPr id="72" name="Freeform 14">
            <a:extLst>
              <a:ext uri="{FF2B5EF4-FFF2-40B4-BE49-F238E27FC236}">
                <a16:creationId xmlns:a16="http://schemas.microsoft.com/office/drawing/2014/main" id="{DA117A31-4675-D56F-E3EF-3805CA07FA25}"/>
              </a:ext>
            </a:extLst>
          </p:cNvPr>
          <p:cNvSpPr/>
          <p:nvPr/>
        </p:nvSpPr>
        <p:spPr>
          <a:xfrm>
            <a:off x="3117494" y="891173"/>
            <a:ext cx="881074" cy="1658491"/>
          </a:xfrm>
          <a:custGeom>
            <a:avLst/>
            <a:gdLst/>
            <a:ahLst/>
            <a:cxnLst/>
            <a:rect l="l" t="t" r="r" b="b"/>
            <a:pathLst>
              <a:path w="2185988" h="4114800">
                <a:moveTo>
                  <a:pt x="0" y="0"/>
                </a:moveTo>
                <a:lnTo>
                  <a:pt x="2185987" y="0"/>
                </a:lnTo>
                <a:lnTo>
                  <a:pt x="2185987" y="4114800"/>
                </a:lnTo>
                <a:lnTo>
                  <a:pt x="0" y="41148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r" rtl="1"/>
            <a:endParaRPr lang="ar-LB" noProof="0"/>
          </a:p>
        </p:txBody>
      </p:sp>
      <p:grpSp>
        <p:nvGrpSpPr>
          <p:cNvPr id="82" name="Group 81">
            <a:extLst>
              <a:ext uri="{FF2B5EF4-FFF2-40B4-BE49-F238E27FC236}">
                <a16:creationId xmlns:a16="http://schemas.microsoft.com/office/drawing/2014/main" id="{7E293BD0-DC08-CC96-813A-C80A7F7EBCDC}"/>
              </a:ext>
            </a:extLst>
          </p:cNvPr>
          <p:cNvGrpSpPr/>
          <p:nvPr/>
        </p:nvGrpSpPr>
        <p:grpSpPr>
          <a:xfrm>
            <a:off x="840879" y="968215"/>
            <a:ext cx="735157" cy="958570"/>
            <a:chOff x="424686" y="5731149"/>
            <a:chExt cx="1037191" cy="1352391"/>
          </a:xfrm>
        </p:grpSpPr>
        <p:sp>
          <p:nvSpPr>
            <p:cNvPr id="84" name="Freeform 12">
              <a:extLst>
                <a:ext uri="{FF2B5EF4-FFF2-40B4-BE49-F238E27FC236}">
                  <a16:creationId xmlns:a16="http://schemas.microsoft.com/office/drawing/2014/main" id="{33686F62-A8EE-4DAA-4766-76144E37791C}"/>
                </a:ext>
              </a:extLst>
            </p:cNvPr>
            <p:cNvSpPr/>
            <p:nvPr/>
          </p:nvSpPr>
          <p:spPr>
            <a:xfrm>
              <a:off x="491537" y="5731149"/>
              <a:ext cx="970340" cy="1352391"/>
            </a:xfrm>
            <a:custGeom>
              <a:avLst/>
              <a:gdLst/>
              <a:ahLst/>
              <a:cxnLst/>
              <a:rect l="l" t="t" r="r" b="b"/>
              <a:pathLst>
                <a:path w="2952369" h="4114800">
                  <a:moveTo>
                    <a:pt x="0" y="0"/>
                  </a:moveTo>
                  <a:lnTo>
                    <a:pt x="2952369" y="0"/>
                  </a:lnTo>
                  <a:lnTo>
                    <a:pt x="2952369"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algn="r" rtl="1"/>
              <a:endParaRPr lang="ar-LB" noProof="0"/>
            </a:p>
          </p:txBody>
        </p:sp>
        <p:sp>
          <p:nvSpPr>
            <p:cNvPr id="86" name="Explosion: 14 Points 85">
              <a:extLst>
                <a:ext uri="{FF2B5EF4-FFF2-40B4-BE49-F238E27FC236}">
                  <a16:creationId xmlns:a16="http://schemas.microsoft.com/office/drawing/2014/main" id="{BA7393C6-266F-721F-C5D8-A67EFC4BED56}"/>
                </a:ext>
              </a:extLst>
            </p:cNvPr>
            <p:cNvSpPr/>
            <p:nvPr/>
          </p:nvSpPr>
          <p:spPr>
            <a:xfrm>
              <a:off x="629799" y="5913568"/>
              <a:ext cx="756190" cy="901928"/>
            </a:xfrm>
            <a:prstGeom prst="irregularSeal2">
              <a:avLst/>
            </a:prstGeom>
            <a:solidFill>
              <a:srgbClr val="1A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a:p>
          </p:txBody>
        </p:sp>
        <p:sp>
          <p:nvSpPr>
            <p:cNvPr id="88" name="Lightning Bolt 87">
              <a:extLst>
                <a:ext uri="{FF2B5EF4-FFF2-40B4-BE49-F238E27FC236}">
                  <a16:creationId xmlns:a16="http://schemas.microsoft.com/office/drawing/2014/main" id="{ACF7718B-48D2-C8AC-567A-034F4A15A561}"/>
                </a:ext>
              </a:extLst>
            </p:cNvPr>
            <p:cNvSpPr/>
            <p:nvPr/>
          </p:nvSpPr>
          <p:spPr>
            <a:xfrm>
              <a:off x="703351" y="6503723"/>
              <a:ext cx="756189" cy="579817"/>
            </a:xfrm>
            <a:prstGeom prst="lightningBolt">
              <a:avLst/>
            </a:prstGeom>
            <a:solidFill>
              <a:srgbClr val="1A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a:p>
          </p:txBody>
        </p:sp>
        <p:sp>
          <p:nvSpPr>
            <p:cNvPr id="89" name="Lightning Bolt 88">
              <a:extLst>
                <a:ext uri="{FF2B5EF4-FFF2-40B4-BE49-F238E27FC236}">
                  <a16:creationId xmlns:a16="http://schemas.microsoft.com/office/drawing/2014/main" id="{ECD92966-54BB-0305-7B08-26BAE4640701}"/>
                </a:ext>
              </a:extLst>
            </p:cNvPr>
            <p:cNvSpPr/>
            <p:nvPr/>
          </p:nvSpPr>
          <p:spPr>
            <a:xfrm rot="4589051">
              <a:off x="444491" y="5729811"/>
              <a:ext cx="507267" cy="546878"/>
            </a:xfrm>
            <a:prstGeom prst="lightningBolt">
              <a:avLst/>
            </a:prstGeom>
            <a:solidFill>
              <a:srgbClr val="1A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a:p>
          </p:txBody>
        </p:sp>
      </p:grpSp>
      <p:sp>
        <p:nvSpPr>
          <p:cNvPr id="145" name="TextBox 144">
            <a:extLst>
              <a:ext uri="{FF2B5EF4-FFF2-40B4-BE49-F238E27FC236}">
                <a16:creationId xmlns:a16="http://schemas.microsoft.com/office/drawing/2014/main" id="{3A711E83-B402-6596-F6BA-3280C9092BFB}"/>
              </a:ext>
            </a:extLst>
          </p:cNvPr>
          <p:cNvSpPr txBox="1"/>
          <p:nvPr/>
        </p:nvSpPr>
        <p:spPr>
          <a:xfrm>
            <a:off x="1685146" y="131120"/>
            <a:ext cx="3025146" cy="400110"/>
          </a:xfrm>
          <a:prstGeom prst="rect">
            <a:avLst/>
          </a:prstGeom>
          <a:noFill/>
        </p:spPr>
        <p:txBody>
          <a:bodyPr wrap="square" lIns="91440" tIns="45720" rIns="91440" bIns="45720" anchor="t">
            <a:spAutoFit/>
          </a:bodyPr>
          <a:lstStyle/>
          <a:p>
            <a:pPr algn="r" rtl="1"/>
            <a:r>
              <a:rPr lang="ar-LB" sz="2000" b="1" noProof="0">
                <a:solidFill>
                  <a:srgbClr val="980000"/>
                </a:solidFill>
                <a:ea typeface="+mn-lt"/>
              </a:rPr>
              <a:t>4. فحص الأبواب والنوافذ</a:t>
            </a:r>
            <a:endParaRPr lang="ar-LB" b="1" noProof="0">
              <a:ea typeface="+mn-lt"/>
            </a:endParaRPr>
          </a:p>
        </p:txBody>
      </p:sp>
      <p:cxnSp>
        <p:nvCxnSpPr>
          <p:cNvPr id="146" name="Straight Connector 145">
            <a:extLst>
              <a:ext uri="{FF2B5EF4-FFF2-40B4-BE49-F238E27FC236}">
                <a16:creationId xmlns:a16="http://schemas.microsoft.com/office/drawing/2014/main" id="{3F7BFE89-A014-6481-44A2-F472A252342A}"/>
              </a:ext>
            </a:extLst>
          </p:cNvPr>
          <p:cNvCxnSpPr>
            <a:cxnSpLocks/>
          </p:cNvCxnSpPr>
          <p:nvPr/>
        </p:nvCxnSpPr>
        <p:spPr>
          <a:xfrm>
            <a:off x="1528566" y="506934"/>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48" name="TextBox 147">
            <a:extLst>
              <a:ext uri="{FF2B5EF4-FFF2-40B4-BE49-F238E27FC236}">
                <a16:creationId xmlns:a16="http://schemas.microsoft.com/office/drawing/2014/main" id="{25BF96C0-1247-CBDA-9C8D-57C90D27DDEA}"/>
              </a:ext>
            </a:extLst>
          </p:cNvPr>
          <p:cNvSpPr txBox="1"/>
          <p:nvPr/>
        </p:nvSpPr>
        <p:spPr>
          <a:xfrm>
            <a:off x="287019" y="2671666"/>
            <a:ext cx="4485011" cy="1169551"/>
          </a:xfrm>
          <a:prstGeom prst="rect">
            <a:avLst/>
          </a:prstGeom>
          <a:noFill/>
        </p:spPr>
        <p:txBody>
          <a:bodyPr wrap="square" lIns="91440" tIns="45720" rIns="91440" bIns="45720" anchor="t">
            <a:spAutoFit/>
          </a:bodyPr>
          <a:lstStyle/>
          <a:p>
            <a:pPr marL="285750" indent="-285750" algn="r" rtl="1">
              <a:buFont typeface="Wingdings" panose="05000000000000000000" pitchFamily="2" charset="2"/>
              <a:buChar char="q"/>
            </a:pPr>
            <a:r>
              <a:rPr lang="ar-LB" sz="1400" noProof="0" dirty="0">
                <a:ea typeface="+mn-lt"/>
              </a:rPr>
              <a:t>زجاج أو خشب متشقق أو مكسور.</a:t>
            </a:r>
            <a:endParaRPr lang="ar-LB" sz="1400" noProof="0" dirty="0"/>
          </a:p>
          <a:p>
            <a:pPr marL="285750" indent="-285750" algn="r" rtl="1">
              <a:buFont typeface="Wingdings" panose="05000000000000000000" pitchFamily="2" charset="2"/>
              <a:buChar char="q"/>
            </a:pPr>
            <a:r>
              <a:rPr lang="ar-LB" sz="1400" noProof="0" dirty="0">
                <a:ea typeface="+mn-lt"/>
              </a:rPr>
              <a:t>إطارات مرتخية أو متدلية</a:t>
            </a:r>
            <a:r>
              <a:rPr lang="ar-LB" sz="1400" b="0" i="0" noProof="0" dirty="0">
                <a:effectLst/>
                <a:ea typeface="+mn-lt"/>
              </a:rPr>
              <a:t>.</a:t>
            </a:r>
            <a:endParaRPr lang="ar-LB" sz="1400" noProof="0" dirty="0">
              <a:ea typeface="+mn-lt"/>
            </a:endParaRPr>
          </a:p>
          <a:p>
            <a:pPr marL="285750" indent="-285750" algn="r" rtl="1">
              <a:buFont typeface="Wingdings" panose="05000000000000000000" pitchFamily="2" charset="2"/>
              <a:buChar char="q"/>
            </a:pPr>
            <a:r>
              <a:rPr lang="ar-LB" sz="1400" noProof="0" dirty="0">
                <a:ea typeface="+mn-lt"/>
              </a:rPr>
              <a:t>صعوبة في الفتح أو الإغلاق</a:t>
            </a:r>
            <a:r>
              <a:rPr lang="ar-LB" sz="1400" b="0" i="0" noProof="0" dirty="0">
                <a:effectLst/>
                <a:ea typeface="+mn-lt"/>
              </a:rPr>
              <a:t>.</a:t>
            </a:r>
            <a:endParaRPr lang="ar-LB" sz="1400" noProof="0" dirty="0">
              <a:ea typeface="+mn-lt"/>
            </a:endParaRPr>
          </a:p>
          <a:p>
            <a:pPr marL="285750" indent="-285750" algn="r" rtl="1">
              <a:buFont typeface="Wingdings" panose="05000000000000000000" pitchFamily="2" charset="2"/>
              <a:buChar char="q"/>
            </a:pPr>
            <a:r>
              <a:rPr lang="ar-LB" sz="1400" noProof="0" dirty="0">
                <a:ea typeface="+mn-lt"/>
              </a:rPr>
              <a:t>حواف حادة أو أنقاض حول الفتحات.</a:t>
            </a:r>
          </a:p>
          <a:p>
            <a:pPr marL="285750" indent="-285750" algn="r" rtl="1">
              <a:buFont typeface="Wingdings" panose="05000000000000000000" pitchFamily="2" charset="2"/>
              <a:buChar char="q"/>
            </a:pPr>
            <a:r>
              <a:rPr lang="ar-LB" sz="1400" noProof="0" dirty="0">
                <a:ea typeface="+mn-lt"/>
              </a:rPr>
              <a:t>مؤشرات على ضرر إنشائي في منطقة النوافذ</a:t>
            </a:r>
            <a:r>
              <a:rPr lang="ar-LB" sz="1400" b="0" i="0" noProof="0" dirty="0">
                <a:effectLst/>
                <a:ea typeface="+mn-lt"/>
              </a:rPr>
              <a:t>.</a:t>
            </a:r>
          </a:p>
        </p:txBody>
      </p:sp>
      <p:cxnSp>
        <p:nvCxnSpPr>
          <p:cNvPr id="153" name="Straight Connector 152">
            <a:extLst>
              <a:ext uri="{FF2B5EF4-FFF2-40B4-BE49-F238E27FC236}">
                <a16:creationId xmlns:a16="http://schemas.microsoft.com/office/drawing/2014/main" id="{ADD935AE-D82F-D7B7-45D5-D78A0A0C7537}"/>
              </a:ext>
            </a:extLst>
          </p:cNvPr>
          <p:cNvCxnSpPr>
            <a:cxnSpLocks/>
          </p:cNvCxnSpPr>
          <p:nvPr/>
        </p:nvCxnSpPr>
        <p:spPr>
          <a:xfrm flipV="1">
            <a:off x="293628" y="698858"/>
            <a:ext cx="321501" cy="88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C86E6AA2-F035-BE9C-C3CD-9FFBDFA41ED2}"/>
              </a:ext>
            </a:extLst>
          </p:cNvPr>
          <p:cNvCxnSpPr>
            <a:cxnSpLocks/>
          </p:cNvCxnSpPr>
          <p:nvPr/>
        </p:nvCxnSpPr>
        <p:spPr>
          <a:xfrm flipH="1" flipV="1">
            <a:off x="615129" y="698858"/>
            <a:ext cx="101446" cy="83364"/>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4AF4225D-700E-3E6D-20C8-3922D42D3F4A}"/>
              </a:ext>
            </a:extLst>
          </p:cNvPr>
          <p:cNvCxnSpPr>
            <a:cxnSpLocks/>
          </p:cNvCxnSpPr>
          <p:nvPr/>
        </p:nvCxnSpPr>
        <p:spPr>
          <a:xfrm flipH="1" flipV="1">
            <a:off x="713026" y="776376"/>
            <a:ext cx="54685" cy="71924"/>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CECDF9B8-807A-474F-4384-4449C41AF201}"/>
              </a:ext>
            </a:extLst>
          </p:cNvPr>
          <p:cNvCxnSpPr>
            <a:cxnSpLocks/>
          </p:cNvCxnSpPr>
          <p:nvPr/>
        </p:nvCxnSpPr>
        <p:spPr>
          <a:xfrm flipH="1" flipV="1">
            <a:off x="756126" y="829539"/>
            <a:ext cx="54685" cy="71924"/>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2D74CDB6-963F-E7C5-F511-BDD31943C652}"/>
              </a:ext>
            </a:extLst>
          </p:cNvPr>
          <p:cNvCxnSpPr>
            <a:cxnSpLocks/>
          </p:cNvCxnSpPr>
          <p:nvPr/>
        </p:nvCxnSpPr>
        <p:spPr>
          <a:xfrm flipH="1" flipV="1">
            <a:off x="802402" y="892910"/>
            <a:ext cx="79340" cy="47981"/>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D6FA79AA-F79C-2BF4-8640-A661C3DDF516}"/>
              </a:ext>
            </a:extLst>
          </p:cNvPr>
          <p:cNvCxnSpPr>
            <a:cxnSpLocks/>
          </p:cNvCxnSpPr>
          <p:nvPr/>
        </p:nvCxnSpPr>
        <p:spPr>
          <a:xfrm flipH="1" flipV="1">
            <a:off x="877236" y="934331"/>
            <a:ext cx="11027" cy="33788"/>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82771BE2-89C0-869A-7B39-0AB962E21097}"/>
              </a:ext>
            </a:extLst>
          </p:cNvPr>
          <p:cNvCxnSpPr>
            <a:cxnSpLocks/>
          </p:cNvCxnSpPr>
          <p:nvPr/>
        </p:nvCxnSpPr>
        <p:spPr>
          <a:xfrm flipV="1">
            <a:off x="888263" y="962872"/>
            <a:ext cx="321501" cy="880"/>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9A20C96-758C-936A-3309-35073DF44025}"/>
              </a:ext>
            </a:extLst>
          </p:cNvPr>
          <p:cNvCxnSpPr>
            <a:cxnSpLocks/>
          </p:cNvCxnSpPr>
          <p:nvPr/>
        </p:nvCxnSpPr>
        <p:spPr>
          <a:xfrm>
            <a:off x="4965900" y="6336560"/>
            <a:ext cx="4960840" cy="0"/>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ADE38351-2935-DF21-0E3C-86CE0616DA89}"/>
              </a:ext>
            </a:extLst>
          </p:cNvPr>
          <p:cNvSpPr txBox="1"/>
          <p:nvPr/>
        </p:nvSpPr>
        <p:spPr>
          <a:xfrm>
            <a:off x="6864052" y="136334"/>
            <a:ext cx="3025146" cy="400110"/>
          </a:xfrm>
          <a:prstGeom prst="rect">
            <a:avLst/>
          </a:prstGeom>
          <a:noFill/>
        </p:spPr>
        <p:txBody>
          <a:bodyPr wrap="square" lIns="91440" tIns="45720" rIns="91440" bIns="45720" anchor="t">
            <a:spAutoFit/>
          </a:bodyPr>
          <a:lstStyle/>
          <a:p>
            <a:pPr algn="r" rtl="1"/>
            <a:r>
              <a:rPr lang="ar-LB" sz="2000" b="1" noProof="0">
                <a:solidFill>
                  <a:srgbClr val="980000"/>
                </a:solidFill>
                <a:ea typeface="+mn-lt"/>
              </a:rPr>
              <a:t>٣. فحص الأرضيات والسقف</a:t>
            </a:r>
            <a:endParaRPr lang="ar-LB" b="1" noProof="0"/>
          </a:p>
        </p:txBody>
      </p:sp>
      <p:cxnSp>
        <p:nvCxnSpPr>
          <p:cNvPr id="7" name="Straight Connector 6">
            <a:extLst>
              <a:ext uri="{FF2B5EF4-FFF2-40B4-BE49-F238E27FC236}">
                <a16:creationId xmlns:a16="http://schemas.microsoft.com/office/drawing/2014/main" id="{E06DCE1C-7C63-3CDE-0E84-8FC0F6635B5B}"/>
              </a:ext>
            </a:extLst>
          </p:cNvPr>
          <p:cNvCxnSpPr>
            <a:cxnSpLocks/>
          </p:cNvCxnSpPr>
          <p:nvPr/>
        </p:nvCxnSpPr>
        <p:spPr>
          <a:xfrm>
            <a:off x="6482958" y="512148"/>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1ABC6734-4E20-2429-0598-5D77A5A5806C}"/>
              </a:ext>
            </a:extLst>
          </p:cNvPr>
          <p:cNvGrpSpPr/>
          <p:nvPr/>
        </p:nvGrpSpPr>
        <p:grpSpPr>
          <a:xfrm>
            <a:off x="5005676" y="610960"/>
            <a:ext cx="1100824" cy="1954719"/>
            <a:chOff x="-8056535" y="-694677"/>
            <a:chExt cx="1633959" cy="2901398"/>
          </a:xfrm>
        </p:grpSpPr>
        <p:sp>
          <p:nvSpPr>
            <p:cNvPr id="9" name="Speech Bubble: Oval 8">
              <a:extLst>
                <a:ext uri="{FF2B5EF4-FFF2-40B4-BE49-F238E27FC236}">
                  <a16:creationId xmlns:a16="http://schemas.microsoft.com/office/drawing/2014/main" id="{C202BFCB-7583-AC74-3B48-D59DF0706D31}"/>
                </a:ext>
              </a:extLst>
            </p:cNvPr>
            <p:cNvSpPr/>
            <p:nvPr/>
          </p:nvSpPr>
          <p:spPr>
            <a:xfrm>
              <a:off x="-7807369" y="-694677"/>
              <a:ext cx="1384793" cy="1158228"/>
            </a:xfrm>
            <a:prstGeom prst="wedgeEllipse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rtl="1"/>
              <a:endParaRPr lang="ar-LB" noProof="0"/>
            </a:p>
          </p:txBody>
        </p:sp>
        <p:pic>
          <p:nvPicPr>
            <p:cNvPr id="12" name="Picture 11" descr="A cartoon of a person with his hand on his chin&#10;&#10;AI-generated content may be incorrect.">
              <a:extLst>
                <a:ext uri="{FF2B5EF4-FFF2-40B4-BE49-F238E27FC236}">
                  <a16:creationId xmlns:a16="http://schemas.microsoft.com/office/drawing/2014/main" id="{47F95B53-EA3D-58D0-FC24-0DD861549C1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056535" y="413667"/>
              <a:ext cx="1385829" cy="1793054"/>
            </a:xfrm>
            <a:prstGeom prst="rect">
              <a:avLst/>
            </a:prstGeom>
          </p:spPr>
        </p:pic>
        <p:sp>
          <p:nvSpPr>
            <p:cNvPr id="13" name="TextBox 12">
              <a:extLst>
                <a:ext uri="{FF2B5EF4-FFF2-40B4-BE49-F238E27FC236}">
                  <a16:creationId xmlns:a16="http://schemas.microsoft.com/office/drawing/2014/main" id="{E06ECBBC-7F7F-A8C0-EA96-98D25DD0C720}"/>
                </a:ext>
              </a:extLst>
            </p:cNvPr>
            <p:cNvSpPr txBox="1"/>
            <p:nvPr/>
          </p:nvSpPr>
          <p:spPr>
            <a:xfrm>
              <a:off x="-7957907" y="-585066"/>
              <a:ext cx="1409770" cy="856564"/>
            </a:xfrm>
            <a:prstGeom prst="rect">
              <a:avLst/>
            </a:prstGeom>
            <a:noFill/>
          </p:spPr>
          <p:txBody>
            <a:bodyPr wrap="square" lIns="91440" tIns="45720" rIns="91440" bIns="45720" anchor="t">
              <a:spAutoFit/>
            </a:bodyPr>
            <a:lstStyle>
              <a:defPPr>
                <a:defRPr lang="en-US"/>
              </a:defPPr>
              <a:lvl1pPr>
                <a:defRPr sz="1400" b="1">
                  <a:solidFill>
                    <a:schemeClr val="tx2"/>
                  </a:solidFill>
                  <a:latin typeface="Calibri"/>
                </a:defRPr>
              </a:lvl1pPr>
            </a:lstStyle>
            <a:p>
              <a:pPr algn="r" rtl="1"/>
              <a:r>
                <a:rPr lang="ar-LB" sz="1050" b="0" noProof="0"/>
                <a:t>هل تشعر أن الأرضيات لينة؟ أو مترهلة؟</a:t>
              </a:r>
              <a:endParaRPr lang="ar-LB" noProof="0"/>
            </a:p>
          </p:txBody>
        </p:sp>
      </p:grpSp>
      <p:grpSp>
        <p:nvGrpSpPr>
          <p:cNvPr id="15" name="Group 14">
            <a:extLst>
              <a:ext uri="{FF2B5EF4-FFF2-40B4-BE49-F238E27FC236}">
                <a16:creationId xmlns:a16="http://schemas.microsoft.com/office/drawing/2014/main" id="{71CBDA48-D9F2-ED0D-2632-3A9F16614679}"/>
              </a:ext>
            </a:extLst>
          </p:cNvPr>
          <p:cNvGrpSpPr/>
          <p:nvPr/>
        </p:nvGrpSpPr>
        <p:grpSpPr>
          <a:xfrm>
            <a:off x="6266486" y="1220424"/>
            <a:ext cx="3300311" cy="1046391"/>
            <a:chOff x="1385801" y="1024070"/>
            <a:chExt cx="4152873" cy="1316702"/>
          </a:xfrm>
        </p:grpSpPr>
        <p:pic>
          <p:nvPicPr>
            <p:cNvPr id="16" name="Picture 15" descr="A cartoon of a corner&#10;&#10;AI-generated content may be incorrect.">
              <a:extLst>
                <a:ext uri="{FF2B5EF4-FFF2-40B4-BE49-F238E27FC236}">
                  <a16:creationId xmlns:a16="http://schemas.microsoft.com/office/drawing/2014/main" id="{21912AF6-4745-9C64-9E16-A0B9ACE31730}"/>
                </a:ext>
              </a:extLst>
            </p:cNvPr>
            <p:cNvPicPr>
              <a:picLocks noChangeAspect="1"/>
            </p:cNvPicPr>
            <p:nvPr/>
          </p:nvPicPr>
          <p:blipFill>
            <a:blip r:embed="rId10"/>
            <a:stretch>
              <a:fillRect/>
            </a:stretch>
          </p:blipFill>
          <p:spPr>
            <a:xfrm>
              <a:off x="1385801" y="1024070"/>
              <a:ext cx="2079638" cy="1316702"/>
            </a:xfrm>
            <a:prstGeom prst="rect">
              <a:avLst/>
            </a:prstGeom>
          </p:spPr>
        </p:pic>
        <p:pic>
          <p:nvPicPr>
            <p:cNvPr id="17" name="Picture 16" descr="A cartoon of a person&amp;#39;s feet&#10;&#10;AI-generated content may be incorrect.">
              <a:extLst>
                <a:ext uri="{FF2B5EF4-FFF2-40B4-BE49-F238E27FC236}">
                  <a16:creationId xmlns:a16="http://schemas.microsoft.com/office/drawing/2014/main" id="{48BD7CFD-1D1F-B7D9-99C0-A01C6A07C53A}"/>
                </a:ext>
              </a:extLst>
            </p:cNvPr>
            <p:cNvPicPr>
              <a:picLocks noChangeAspect="1"/>
            </p:cNvPicPr>
            <p:nvPr/>
          </p:nvPicPr>
          <p:blipFill>
            <a:blip r:embed="rId11"/>
            <a:stretch>
              <a:fillRect/>
            </a:stretch>
          </p:blipFill>
          <p:spPr>
            <a:xfrm>
              <a:off x="3542547" y="1028400"/>
              <a:ext cx="1996127" cy="1308043"/>
            </a:xfrm>
            <a:prstGeom prst="rect">
              <a:avLst/>
            </a:prstGeom>
          </p:spPr>
        </p:pic>
        <p:pic>
          <p:nvPicPr>
            <p:cNvPr id="18" name="Picture 17" descr="A red x on a black background&#10;&#10;AI-generated content may be incorrect.">
              <a:extLst>
                <a:ext uri="{FF2B5EF4-FFF2-40B4-BE49-F238E27FC236}">
                  <a16:creationId xmlns:a16="http://schemas.microsoft.com/office/drawing/2014/main" id="{9B73B053-412E-896A-37D2-9FA13862748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436524" y="1086892"/>
              <a:ext cx="509988" cy="509988"/>
            </a:xfrm>
            <a:prstGeom prst="rect">
              <a:avLst/>
            </a:prstGeom>
          </p:spPr>
        </p:pic>
        <p:pic>
          <p:nvPicPr>
            <p:cNvPr id="19" name="Picture 18" descr="A red x on a black background&#10;&#10;AI-generated content may be incorrect.">
              <a:extLst>
                <a:ext uri="{FF2B5EF4-FFF2-40B4-BE49-F238E27FC236}">
                  <a16:creationId xmlns:a16="http://schemas.microsoft.com/office/drawing/2014/main" id="{A7B1C7EC-E601-81EF-7978-E087F711FCD7}"/>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938621" y="1081718"/>
              <a:ext cx="509988" cy="509988"/>
            </a:xfrm>
            <a:prstGeom prst="rect">
              <a:avLst/>
            </a:prstGeom>
          </p:spPr>
        </p:pic>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12576943-3E72-8FBE-1577-3BDC12EF8070}"/>
                    </a:ext>
                  </a:extLst>
                </p14:cNvPr>
                <p14:cNvContentPartPr/>
                <p14:nvPr/>
              </p14:nvContentPartPr>
              <p14:xfrm>
                <a:off x="1496723" y="1837343"/>
                <a:ext cx="869040" cy="198720"/>
              </p14:xfrm>
            </p:contentPart>
          </mc:Choice>
          <mc:Fallback xmlns="">
            <p:pic>
              <p:nvPicPr>
                <p:cNvPr id="20" name="Ink 19">
                  <a:extLst>
                    <a:ext uri="{FF2B5EF4-FFF2-40B4-BE49-F238E27FC236}">
                      <a16:creationId xmlns:a16="http://schemas.microsoft.com/office/drawing/2014/main" id="{12576943-3E72-8FBE-1577-3BDC12EF8070}"/>
                    </a:ext>
                  </a:extLst>
                </p:cNvPr>
                <p:cNvPicPr/>
                <p:nvPr/>
              </p:nvPicPr>
              <p:blipFill>
                <a:blip r:embed="rId14"/>
                <a:stretch>
                  <a:fillRect/>
                </a:stretch>
              </p:blipFill>
              <p:spPr>
                <a:xfrm>
                  <a:off x="1428794" y="1701233"/>
                  <a:ext cx="1004445" cy="470485"/>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9BD57BC8-2738-DAD9-1084-BB7837CC4280}"/>
                    </a:ext>
                  </a:extLst>
                </p14:cNvPr>
                <p14:cNvContentPartPr/>
                <p14:nvPr/>
              </p14:nvContentPartPr>
              <p14:xfrm>
                <a:off x="2431283" y="1822583"/>
                <a:ext cx="973800" cy="246240"/>
              </p14:xfrm>
            </p:contentPart>
          </mc:Choice>
          <mc:Fallback xmlns="">
            <p:pic>
              <p:nvPicPr>
                <p:cNvPr id="21" name="Ink 20">
                  <a:extLst>
                    <a:ext uri="{FF2B5EF4-FFF2-40B4-BE49-F238E27FC236}">
                      <a16:creationId xmlns:a16="http://schemas.microsoft.com/office/drawing/2014/main" id="{9BD57BC8-2738-DAD9-1084-BB7837CC4280}"/>
                    </a:ext>
                  </a:extLst>
                </p:cNvPr>
                <p:cNvPicPr/>
                <p:nvPr/>
              </p:nvPicPr>
              <p:blipFill>
                <a:blip r:embed="rId16"/>
                <a:stretch>
                  <a:fillRect/>
                </a:stretch>
              </p:blipFill>
              <p:spPr>
                <a:xfrm>
                  <a:off x="2363375" y="1686539"/>
                  <a:ext cx="1109163" cy="517875"/>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13B46759-2EBB-0A80-B6C7-712FE013C6A7}"/>
                    </a:ext>
                  </a:extLst>
                </p14:cNvPr>
                <p14:cNvContentPartPr/>
                <p14:nvPr/>
              </p14:nvContentPartPr>
              <p14:xfrm>
                <a:off x="2415790" y="1084076"/>
                <a:ext cx="720" cy="635040"/>
              </p14:xfrm>
            </p:contentPart>
          </mc:Choice>
          <mc:Fallback xmlns="">
            <p:pic>
              <p:nvPicPr>
                <p:cNvPr id="22" name="Ink 21">
                  <a:extLst>
                    <a:ext uri="{FF2B5EF4-FFF2-40B4-BE49-F238E27FC236}">
                      <a16:creationId xmlns:a16="http://schemas.microsoft.com/office/drawing/2014/main" id="{13B46759-2EBB-0A80-B6C7-712FE013C6A7}"/>
                    </a:ext>
                  </a:extLst>
                </p:cNvPr>
                <p:cNvPicPr/>
                <p:nvPr/>
              </p:nvPicPr>
              <p:blipFill>
                <a:blip r:embed="rId18"/>
                <a:stretch>
                  <a:fillRect/>
                </a:stretch>
              </p:blipFill>
              <p:spPr>
                <a:xfrm>
                  <a:off x="2307790" y="948190"/>
                  <a:ext cx="216000" cy="906359"/>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3" name="Ink 22">
                  <a:extLst>
                    <a:ext uri="{FF2B5EF4-FFF2-40B4-BE49-F238E27FC236}">
                      <a16:creationId xmlns:a16="http://schemas.microsoft.com/office/drawing/2014/main" id="{49C8E8B8-E74F-46B9-7FED-2E767BDAF7BF}"/>
                    </a:ext>
                  </a:extLst>
                </p14:cNvPr>
                <p14:cNvContentPartPr/>
                <p14:nvPr/>
              </p14:nvContentPartPr>
              <p14:xfrm>
                <a:off x="4372030" y="2083076"/>
                <a:ext cx="1117800" cy="720"/>
              </p14:xfrm>
            </p:contentPart>
          </mc:Choice>
          <mc:Fallback xmlns="">
            <p:pic>
              <p:nvPicPr>
                <p:cNvPr id="23" name="Ink 22">
                  <a:extLst>
                    <a:ext uri="{FF2B5EF4-FFF2-40B4-BE49-F238E27FC236}">
                      <a16:creationId xmlns:a16="http://schemas.microsoft.com/office/drawing/2014/main" id="{49C8E8B8-E74F-46B9-7FED-2E767BDAF7BF}"/>
                    </a:ext>
                  </a:extLst>
                </p:cNvPr>
                <p:cNvPicPr/>
                <p:nvPr/>
              </p:nvPicPr>
              <p:blipFill>
                <a:blip r:embed="rId20"/>
                <a:stretch>
                  <a:fillRect/>
                </a:stretch>
              </p:blipFill>
              <p:spPr>
                <a:xfrm>
                  <a:off x="4304092" y="1867076"/>
                  <a:ext cx="1253222" cy="432000"/>
                </a:xfrm>
                <a:prstGeom prst="rect">
                  <a:avLst/>
                </a:prstGeom>
              </p:spPr>
            </p:pic>
          </mc:Fallback>
        </mc:AlternateContent>
      </p:grpSp>
      <p:sp>
        <p:nvSpPr>
          <p:cNvPr id="24" name="TextBox 23">
            <a:extLst>
              <a:ext uri="{FF2B5EF4-FFF2-40B4-BE49-F238E27FC236}">
                <a16:creationId xmlns:a16="http://schemas.microsoft.com/office/drawing/2014/main" id="{8C80239C-B622-0FC1-BB3A-DF7B6F67CE53}"/>
              </a:ext>
            </a:extLst>
          </p:cNvPr>
          <p:cNvSpPr txBox="1"/>
          <p:nvPr/>
        </p:nvSpPr>
        <p:spPr>
          <a:xfrm>
            <a:off x="6320868" y="2316110"/>
            <a:ext cx="3147646" cy="523220"/>
          </a:xfrm>
          <a:prstGeom prst="rect">
            <a:avLst/>
          </a:prstGeom>
          <a:noFill/>
        </p:spPr>
        <p:txBody>
          <a:bodyPr wrap="square" lIns="91440" tIns="45720" rIns="91440" bIns="45720" anchor="t">
            <a:spAutoFit/>
          </a:bodyPr>
          <a:lstStyle/>
          <a:p>
            <a:pPr algn="r" rtl="1"/>
            <a:r>
              <a:rPr lang="ar-LB" sz="1400" noProof="0" dirty="0">
                <a:solidFill>
                  <a:schemeClr val="accent1"/>
                </a:solidFill>
                <a:ea typeface="+mn-lt"/>
              </a:rPr>
              <a:t>الارضيات قد تنهار أو تتفتت أكثر عند المشي عليها.</a:t>
            </a:r>
            <a:endParaRPr lang="ar-LB" noProof="0" dirty="0">
              <a:solidFill>
                <a:schemeClr val="accent1"/>
              </a:solidFill>
              <a:ea typeface="+mn-lt"/>
            </a:endParaRPr>
          </a:p>
          <a:p>
            <a:pPr algn="r" rtl="1"/>
            <a:r>
              <a:rPr lang="ar-LB" sz="1400" noProof="0" dirty="0">
                <a:solidFill>
                  <a:schemeClr val="accent1"/>
                </a:solidFill>
                <a:ea typeface="+mn-lt"/>
              </a:rPr>
              <a:t>تابع فقط إذا كنت واثقاً من أنها آمنة</a:t>
            </a:r>
            <a:r>
              <a:rPr lang="en-US" sz="1400" noProof="0" dirty="0">
                <a:solidFill>
                  <a:schemeClr val="accent1"/>
                </a:solidFill>
                <a:ea typeface="+mn-lt"/>
              </a:rPr>
              <a:t>.</a:t>
            </a:r>
            <a:endParaRPr lang="ar-LB" noProof="0" dirty="0">
              <a:solidFill>
                <a:schemeClr val="accent1"/>
              </a:solidFill>
            </a:endParaRPr>
          </a:p>
        </p:txBody>
      </p:sp>
      <p:sp>
        <p:nvSpPr>
          <p:cNvPr id="26" name="TextBox 25">
            <a:extLst>
              <a:ext uri="{FF2B5EF4-FFF2-40B4-BE49-F238E27FC236}">
                <a16:creationId xmlns:a16="http://schemas.microsoft.com/office/drawing/2014/main" id="{11019742-3935-1431-0152-AFC6BA1B21D2}"/>
              </a:ext>
            </a:extLst>
          </p:cNvPr>
          <p:cNvSpPr txBox="1"/>
          <p:nvPr/>
        </p:nvSpPr>
        <p:spPr>
          <a:xfrm>
            <a:off x="6223387" y="584949"/>
            <a:ext cx="1738898" cy="523220"/>
          </a:xfrm>
          <a:prstGeom prst="rect">
            <a:avLst/>
          </a:prstGeom>
          <a:noFill/>
        </p:spPr>
        <p:txBody>
          <a:bodyPr wrap="square" lIns="91440" tIns="45720" rIns="91440" bIns="45720" anchor="t">
            <a:spAutoFit/>
          </a:bodyPr>
          <a:lstStyle>
            <a:defPPr>
              <a:defRPr lang="en-US"/>
            </a:defPPr>
            <a:lvl1pPr>
              <a:defRPr b="1">
                <a:solidFill>
                  <a:schemeClr val="tx2"/>
                </a:solidFill>
                <a:latin typeface="Calibri"/>
              </a:defRPr>
            </a:lvl1pPr>
          </a:lstStyle>
          <a:p>
            <a:pPr marL="285750" indent="-285750" algn="r" rtl="1">
              <a:buFont typeface="Wingdings" panose="05000000000000000000" pitchFamily="2" charset="2"/>
              <a:buChar char="q"/>
            </a:pPr>
            <a:r>
              <a:rPr lang="ar-LB" sz="1400" b="0" noProof="0">
                <a:solidFill>
                  <a:schemeClr val="tx1"/>
                </a:solidFill>
                <a:ea typeface="Calibri"/>
              </a:rPr>
              <a:t>فجوات بين الأرضية والجدران</a:t>
            </a:r>
            <a:endParaRPr lang="ar-LB" sz="1400" noProof="0">
              <a:solidFill>
                <a:schemeClr val="tx1"/>
              </a:solidFill>
              <a:ea typeface="Calibri"/>
            </a:endParaRPr>
          </a:p>
        </p:txBody>
      </p:sp>
      <p:sp>
        <p:nvSpPr>
          <p:cNvPr id="27" name="TextBox 26">
            <a:extLst>
              <a:ext uri="{FF2B5EF4-FFF2-40B4-BE49-F238E27FC236}">
                <a16:creationId xmlns:a16="http://schemas.microsoft.com/office/drawing/2014/main" id="{54196EAD-5A9C-8BDC-C0FD-045DB7E3C33B}"/>
              </a:ext>
            </a:extLst>
          </p:cNvPr>
          <p:cNvSpPr txBox="1"/>
          <p:nvPr/>
        </p:nvSpPr>
        <p:spPr>
          <a:xfrm>
            <a:off x="8117309" y="582790"/>
            <a:ext cx="1452589" cy="307777"/>
          </a:xfrm>
          <a:prstGeom prst="rect">
            <a:avLst/>
          </a:prstGeom>
          <a:noFill/>
        </p:spPr>
        <p:txBody>
          <a:bodyPr wrap="square" lIns="91440" tIns="45720" rIns="91440" bIns="45720" anchor="t">
            <a:spAutoFit/>
          </a:bodyPr>
          <a:lstStyle>
            <a:defPPr>
              <a:defRPr lang="en-US"/>
            </a:defPPr>
            <a:lvl1pPr>
              <a:defRPr b="1">
                <a:solidFill>
                  <a:schemeClr val="tx2"/>
                </a:solidFill>
                <a:latin typeface="Calibri"/>
              </a:defRPr>
            </a:lvl1pPr>
          </a:lstStyle>
          <a:p>
            <a:pPr marL="285750" indent="-285750" algn="r" rtl="1">
              <a:buFont typeface="Wingdings" panose="05000000000000000000" pitchFamily="2" charset="2"/>
              <a:buChar char="q"/>
            </a:pPr>
            <a:r>
              <a:rPr lang="ar-LB" sz="1400" b="0" noProof="0">
                <a:solidFill>
                  <a:schemeClr val="tx1"/>
                </a:solidFill>
                <a:ea typeface="Calibri"/>
              </a:rPr>
              <a:t>أرضيات مترهلة</a:t>
            </a:r>
            <a:endParaRPr lang="ar-LB" sz="1400" noProof="0">
              <a:solidFill>
                <a:schemeClr val="tx1"/>
              </a:solidFill>
              <a:ea typeface="Calibri"/>
            </a:endParaRPr>
          </a:p>
        </p:txBody>
      </p:sp>
      <p:sp>
        <p:nvSpPr>
          <p:cNvPr id="28" name="TextBox 27">
            <a:extLst>
              <a:ext uri="{FF2B5EF4-FFF2-40B4-BE49-F238E27FC236}">
                <a16:creationId xmlns:a16="http://schemas.microsoft.com/office/drawing/2014/main" id="{C34BEBE7-3957-7D17-01F0-B5776D7198EF}"/>
              </a:ext>
            </a:extLst>
          </p:cNvPr>
          <p:cNvSpPr txBox="1"/>
          <p:nvPr/>
        </p:nvSpPr>
        <p:spPr>
          <a:xfrm>
            <a:off x="6862817" y="2929481"/>
            <a:ext cx="3025146" cy="400110"/>
          </a:xfrm>
          <a:prstGeom prst="rect">
            <a:avLst/>
          </a:prstGeom>
          <a:noFill/>
        </p:spPr>
        <p:txBody>
          <a:bodyPr wrap="square" lIns="91440" tIns="45720" rIns="91440" bIns="45720" anchor="t">
            <a:spAutoFit/>
          </a:bodyPr>
          <a:lstStyle/>
          <a:p>
            <a:pPr algn="r" rtl="1"/>
            <a:r>
              <a:rPr lang="ar-LB" sz="2000" b="1" noProof="0">
                <a:solidFill>
                  <a:srgbClr val="980000"/>
                </a:solidFill>
                <a:ea typeface="+mn-lt"/>
              </a:rPr>
              <a:t>٤. فحص السلالم</a:t>
            </a:r>
            <a:endParaRPr lang="ar-LB" b="1" noProof="0"/>
          </a:p>
        </p:txBody>
      </p:sp>
      <p:cxnSp>
        <p:nvCxnSpPr>
          <p:cNvPr id="29" name="Straight Connector 28">
            <a:extLst>
              <a:ext uri="{FF2B5EF4-FFF2-40B4-BE49-F238E27FC236}">
                <a16:creationId xmlns:a16="http://schemas.microsoft.com/office/drawing/2014/main" id="{EEEACBF8-38F5-8F73-EF30-4A0CDAEF2C88}"/>
              </a:ext>
            </a:extLst>
          </p:cNvPr>
          <p:cNvCxnSpPr>
            <a:cxnSpLocks/>
          </p:cNvCxnSpPr>
          <p:nvPr/>
        </p:nvCxnSpPr>
        <p:spPr>
          <a:xfrm>
            <a:off x="6482958" y="3305295"/>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7C8B9825-CB81-A24A-1E53-63675CFAF954}"/>
              </a:ext>
            </a:extLst>
          </p:cNvPr>
          <p:cNvSpPr txBox="1"/>
          <p:nvPr/>
        </p:nvSpPr>
        <p:spPr>
          <a:xfrm>
            <a:off x="6851408" y="3591919"/>
            <a:ext cx="2860456" cy="553998"/>
          </a:xfrm>
          <a:prstGeom prst="rect">
            <a:avLst/>
          </a:prstGeom>
          <a:noFill/>
        </p:spPr>
        <p:txBody>
          <a:bodyPr wrap="square" lIns="91440" tIns="45720" rIns="91440" bIns="45720" anchor="t">
            <a:spAutoFit/>
          </a:bodyPr>
          <a:lstStyle/>
          <a:p>
            <a:pPr marL="285750" indent="-285750" algn="r" rtl="1">
              <a:lnSpc>
                <a:spcPts val="1500"/>
              </a:lnSpc>
              <a:spcBef>
                <a:spcPts val="300"/>
              </a:spcBef>
              <a:spcAft>
                <a:spcPts val="300"/>
              </a:spcAft>
              <a:buFont typeface="Wingdings" panose="05000000000000000000" pitchFamily="2" charset="2"/>
              <a:buChar char="q"/>
            </a:pPr>
            <a:r>
              <a:rPr lang="ar-LB" sz="1400" noProof="0">
                <a:ea typeface="+mn-lt"/>
              </a:rPr>
              <a:t>درجات غير متماسكة أو مكسورة</a:t>
            </a:r>
            <a:r>
              <a:rPr lang="ar-LB" sz="1400" b="0" i="0" noProof="0">
                <a:effectLst/>
                <a:ea typeface="+mn-lt"/>
              </a:rPr>
              <a:t>.</a:t>
            </a:r>
            <a:endParaRPr lang="ar-LB" noProof="0">
              <a:ea typeface="+mn-lt"/>
            </a:endParaRPr>
          </a:p>
          <a:p>
            <a:pPr marL="285750" indent="-285750" algn="r" rtl="1">
              <a:lnSpc>
                <a:spcPts val="1500"/>
              </a:lnSpc>
              <a:spcBef>
                <a:spcPts val="300"/>
              </a:spcBef>
              <a:spcAft>
                <a:spcPts val="300"/>
              </a:spcAft>
              <a:buFont typeface="Wingdings" panose="05000000000000000000" pitchFamily="2" charset="2"/>
              <a:buChar char="q"/>
            </a:pPr>
            <a:endParaRPr lang="ar-LB" sz="1400" b="0" i="0" noProof="0">
              <a:effectLst/>
              <a:latin typeface="Calibri" panose="020F0502020204030204" pitchFamily="34" charset="0"/>
              <a:ea typeface="Calibri" panose="020F0502020204030204" pitchFamily="34" charset="0"/>
            </a:endParaRPr>
          </a:p>
        </p:txBody>
      </p:sp>
      <p:sp>
        <p:nvSpPr>
          <p:cNvPr id="31" name="TextBox 30">
            <a:extLst>
              <a:ext uri="{FF2B5EF4-FFF2-40B4-BE49-F238E27FC236}">
                <a16:creationId xmlns:a16="http://schemas.microsoft.com/office/drawing/2014/main" id="{DCCF1287-4A73-49B3-1AC8-1990C3CBE465}"/>
              </a:ext>
            </a:extLst>
          </p:cNvPr>
          <p:cNvSpPr txBox="1"/>
          <p:nvPr/>
        </p:nvSpPr>
        <p:spPr>
          <a:xfrm>
            <a:off x="7240310" y="3953731"/>
            <a:ext cx="2481322" cy="284693"/>
          </a:xfrm>
          <a:prstGeom prst="rect">
            <a:avLst/>
          </a:prstGeom>
          <a:noFill/>
        </p:spPr>
        <p:txBody>
          <a:bodyPr wrap="square" lIns="91440" tIns="45720" rIns="91440" bIns="45720" anchor="t">
            <a:spAutoFit/>
          </a:bodyPr>
          <a:lstStyle/>
          <a:p>
            <a:pPr marL="285750" indent="-285750" algn="r" rtl="1">
              <a:lnSpc>
                <a:spcPts val="1500"/>
              </a:lnSpc>
              <a:spcBef>
                <a:spcPts val="300"/>
              </a:spcBef>
              <a:spcAft>
                <a:spcPts val="300"/>
              </a:spcAft>
              <a:buFont typeface="Wingdings" panose="05000000000000000000" pitchFamily="2" charset="2"/>
              <a:buChar char="q"/>
            </a:pPr>
            <a:r>
              <a:rPr lang="ar-LB" sz="1400" noProof="0" dirty="0">
                <a:solidFill>
                  <a:srgbClr val="424242"/>
                </a:solidFill>
                <a:ea typeface="+mn-lt"/>
              </a:rPr>
              <a:t>تشققات في هيكل السلم أو دعاماته</a:t>
            </a:r>
            <a:r>
              <a:rPr lang="ar-LB" sz="1400" b="0" i="0" noProof="0" dirty="0">
                <a:solidFill>
                  <a:srgbClr val="424242"/>
                </a:solidFill>
                <a:effectLst/>
                <a:ea typeface="+mn-lt"/>
              </a:rPr>
              <a:t>.</a:t>
            </a:r>
            <a:endParaRPr lang="ar-LB" noProof="0" dirty="0">
              <a:ea typeface="+mn-lt"/>
            </a:endParaRPr>
          </a:p>
        </p:txBody>
      </p:sp>
      <p:sp>
        <p:nvSpPr>
          <p:cNvPr id="32" name="TextBox 31">
            <a:extLst>
              <a:ext uri="{FF2B5EF4-FFF2-40B4-BE49-F238E27FC236}">
                <a16:creationId xmlns:a16="http://schemas.microsoft.com/office/drawing/2014/main" id="{AECD0412-B8F2-08E5-2127-19101EAB4CF1}"/>
              </a:ext>
            </a:extLst>
          </p:cNvPr>
          <p:cNvSpPr txBox="1"/>
          <p:nvPr/>
        </p:nvSpPr>
        <p:spPr>
          <a:xfrm>
            <a:off x="6875712" y="4315331"/>
            <a:ext cx="2845920" cy="284693"/>
          </a:xfrm>
          <a:prstGeom prst="rect">
            <a:avLst/>
          </a:prstGeom>
          <a:noFill/>
        </p:spPr>
        <p:txBody>
          <a:bodyPr wrap="square" lIns="91440" tIns="45720" rIns="91440" bIns="45720" anchor="t">
            <a:spAutoFit/>
          </a:bodyPr>
          <a:lstStyle/>
          <a:p>
            <a:pPr marL="285750" indent="-285750" algn="r" rtl="1">
              <a:lnSpc>
                <a:spcPts val="1500"/>
              </a:lnSpc>
              <a:spcBef>
                <a:spcPts val="300"/>
              </a:spcBef>
              <a:spcAft>
                <a:spcPts val="300"/>
              </a:spcAft>
              <a:buFont typeface="Wingdings" panose="05000000000000000000" pitchFamily="2" charset="2"/>
              <a:buChar char="q"/>
            </a:pPr>
            <a:r>
              <a:rPr lang="ar-LB" sz="1400" noProof="0">
                <a:ea typeface="+mn-lt"/>
              </a:rPr>
              <a:t>مؤشرات على ميلان أو انزياح</a:t>
            </a:r>
            <a:r>
              <a:rPr lang="ar-LB" sz="1400" b="0" i="0" noProof="0">
                <a:effectLst/>
                <a:ea typeface="+mn-lt"/>
              </a:rPr>
              <a:t>.</a:t>
            </a:r>
            <a:endParaRPr lang="ar-LB" noProof="0">
              <a:ea typeface="+mn-lt"/>
            </a:endParaRPr>
          </a:p>
        </p:txBody>
      </p:sp>
      <p:sp>
        <p:nvSpPr>
          <p:cNvPr id="34" name="TextBox 33">
            <a:extLst>
              <a:ext uri="{FF2B5EF4-FFF2-40B4-BE49-F238E27FC236}">
                <a16:creationId xmlns:a16="http://schemas.microsoft.com/office/drawing/2014/main" id="{0A9A71D7-5CE5-B777-C0FD-8BD2FEA24128}"/>
              </a:ext>
            </a:extLst>
          </p:cNvPr>
          <p:cNvSpPr txBox="1"/>
          <p:nvPr/>
        </p:nvSpPr>
        <p:spPr>
          <a:xfrm>
            <a:off x="5173543" y="5092486"/>
            <a:ext cx="4494674" cy="523220"/>
          </a:xfrm>
          <a:prstGeom prst="rect">
            <a:avLst/>
          </a:prstGeom>
          <a:noFill/>
        </p:spPr>
        <p:txBody>
          <a:bodyPr wrap="square" lIns="91440" tIns="45720" rIns="91440" bIns="45720" anchor="t">
            <a:spAutoFit/>
          </a:bodyPr>
          <a:lstStyle>
            <a:defPPr>
              <a:defRPr lang="en-US"/>
            </a:defPPr>
            <a:lvl1pPr algn="ctr">
              <a:defRPr sz="1400">
                <a:solidFill>
                  <a:schemeClr val="accent1"/>
                </a:solidFill>
                <a:latin typeface="Calibri" panose="020F0502020204030204" pitchFamily="34" charset="0"/>
                <a:ea typeface="Calibri" panose="020F0502020204030204" pitchFamily="34" charset="0"/>
                <a:cs typeface="Calibri" panose="020F0502020204030204" pitchFamily="34" charset="0"/>
              </a:defRPr>
            </a:lvl1pPr>
          </a:lstStyle>
          <a:p>
            <a:pPr algn="r" rtl="1"/>
            <a:r>
              <a:rPr lang="ar-LB" b="1" noProof="0">
                <a:latin typeface="Calibri"/>
                <a:ea typeface="Calibri"/>
                <a:cs typeface="+mn-cs"/>
              </a:rPr>
              <a:t>أزِل الأنقاض بعناية </a:t>
            </a:r>
            <a:r>
              <a:rPr lang="ar-LB" noProof="0">
                <a:latin typeface="Calibri"/>
                <a:ea typeface="Calibri"/>
                <a:cs typeface="+mn-cs"/>
              </a:rPr>
              <a:t>لأنها قد تُشكل خطراً بالتعثر.</a:t>
            </a:r>
            <a:endParaRPr lang="en-US" noProof="0">
              <a:latin typeface="Calibri"/>
              <a:ea typeface="Calibri"/>
              <a:cs typeface="+mn-cs"/>
            </a:endParaRPr>
          </a:p>
          <a:p>
            <a:pPr algn="r" rtl="1"/>
            <a:r>
              <a:rPr lang="ar-LB" b="1" noProof="0">
                <a:latin typeface="Calibri"/>
                <a:ea typeface="Calibri"/>
                <a:cs typeface="+mn-cs"/>
              </a:rPr>
              <a:t>تجنب السلالم المؤدية إلى الطوابق العليا </a:t>
            </a:r>
            <a:r>
              <a:rPr lang="ar-LB" noProof="0">
                <a:latin typeface="Calibri"/>
                <a:ea typeface="Calibri"/>
                <a:cs typeface="+mn-cs"/>
              </a:rPr>
              <a:t>من المبنى التي بها أضرار مرئية</a:t>
            </a:r>
            <a:r>
              <a:rPr lang="en-US" noProof="0">
                <a:latin typeface="Calibri"/>
                <a:ea typeface="Calibri"/>
                <a:cs typeface="+mn-cs"/>
              </a:rPr>
              <a:t>  </a:t>
            </a:r>
            <a:endParaRPr lang="ar-LB" noProof="0">
              <a:cs typeface="+mn-cs"/>
            </a:endParaRPr>
          </a:p>
        </p:txBody>
      </p:sp>
      <p:grpSp>
        <p:nvGrpSpPr>
          <p:cNvPr id="36" name="Group 35">
            <a:extLst>
              <a:ext uri="{FF2B5EF4-FFF2-40B4-BE49-F238E27FC236}">
                <a16:creationId xmlns:a16="http://schemas.microsoft.com/office/drawing/2014/main" id="{CFC82971-538B-2B4D-AE4D-E953803CCC01}"/>
              </a:ext>
            </a:extLst>
          </p:cNvPr>
          <p:cNvGrpSpPr/>
          <p:nvPr/>
        </p:nvGrpSpPr>
        <p:grpSpPr>
          <a:xfrm>
            <a:off x="5075956" y="3441019"/>
            <a:ext cx="2470795" cy="1540039"/>
            <a:chOff x="239623" y="3512332"/>
            <a:chExt cx="2244848" cy="1349870"/>
          </a:xfrm>
        </p:grpSpPr>
        <p:pic>
          <p:nvPicPr>
            <p:cNvPr id="37" name="Picture 36" descr="A broken stone wall with a warning sign&#10;&#10;AI-generated content may be incorrect.">
              <a:extLst>
                <a:ext uri="{FF2B5EF4-FFF2-40B4-BE49-F238E27FC236}">
                  <a16:creationId xmlns:a16="http://schemas.microsoft.com/office/drawing/2014/main" id="{C0124FAA-786D-BDB2-9C6D-0C637D5F0B1A}"/>
                </a:ext>
              </a:extLst>
            </p:cNvPr>
            <p:cNvPicPr>
              <a:picLocks noChangeAspect="1"/>
            </p:cNvPicPr>
            <p:nvPr/>
          </p:nvPicPr>
          <p:blipFill>
            <a:blip r:embed="rId21" cstate="print">
              <a:extLst>
                <a:ext uri="{BEBA8EAE-BF5A-486C-A8C5-ECC9F3942E4B}">
                  <a14:imgProps xmlns:a14="http://schemas.microsoft.com/office/drawing/2010/main">
                    <a14:imgLayer r:embed="rId22">
                      <a14:imgEffect>
                        <a14:backgroundRemoval t="12109" b="82031" l="10059" r="90527">
                          <a14:foregroundMark x1="71680" y1="12109" x2="90527" y2="67188"/>
                          <a14:backgroundMark x1="14258" y1="80566" x2="34863" y2="79199"/>
                        </a14:backgroundRemoval>
                      </a14:imgEffect>
                    </a14:imgLayer>
                  </a14:imgProps>
                </a:ext>
                <a:ext uri="{28A0092B-C50C-407E-A947-70E740481C1C}">
                  <a14:useLocalDpi xmlns:a14="http://schemas.microsoft.com/office/drawing/2010/main"/>
                </a:ext>
              </a:extLst>
            </a:blip>
            <a:srcRect l="131" t="9759" r="-828" b="9878"/>
            <a:stretch>
              <a:fillRect/>
            </a:stretch>
          </p:blipFill>
          <p:spPr>
            <a:xfrm>
              <a:off x="870125" y="3512332"/>
              <a:ext cx="1614346" cy="1349870"/>
            </a:xfrm>
            <a:prstGeom prst="rect">
              <a:avLst/>
            </a:prstGeom>
          </p:spPr>
        </p:pic>
        <p:pic>
          <p:nvPicPr>
            <p:cNvPr id="38" name="Picture 37" descr="A shovel and pile of dirt&#10;&#10;AI-generated content may be incorrect.">
              <a:extLst>
                <a:ext uri="{FF2B5EF4-FFF2-40B4-BE49-F238E27FC236}">
                  <a16:creationId xmlns:a16="http://schemas.microsoft.com/office/drawing/2014/main" id="{92BD40B2-A90D-A136-516A-D70C872E8E4A}"/>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973093" y="3796380"/>
              <a:ext cx="1062206" cy="1062206"/>
            </a:xfrm>
            <a:prstGeom prst="rect">
              <a:avLst/>
            </a:prstGeom>
          </p:spPr>
        </p:pic>
        <p:pic>
          <p:nvPicPr>
            <p:cNvPr id="39" name="Picture 2" descr="Caution stairs warning sign - Health and Safety Signs">
              <a:extLst>
                <a:ext uri="{FF2B5EF4-FFF2-40B4-BE49-F238E27FC236}">
                  <a16:creationId xmlns:a16="http://schemas.microsoft.com/office/drawing/2014/main" id="{7EEF82B8-A57E-70E9-D28A-F024208A05CE}"/>
                </a:ext>
              </a:extLst>
            </p:cNvPr>
            <p:cNvPicPr>
              <a:picLocks noChangeAspect="1" noChangeArrowheads="1"/>
            </p:cNvPicPr>
            <p:nvPr/>
          </p:nvPicPr>
          <p:blipFill rotWithShape="1">
            <a:blip r:embed="rId24" cstate="print">
              <a:extLst>
                <a:ext uri="{BEBA8EAE-BF5A-486C-A8C5-ECC9F3942E4B}">
                  <a14:imgProps xmlns:a14="http://schemas.microsoft.com/office/drawing/2010/main">
                    <a14:imgLayer r:embed="rId25">
                      <a14:imgEffect>
                        <a14:backgroundRemoval t="9873" b="93662" l="8767" r="89964">
                          <a14:foregroundMark x1="12878" y1="89260" x2="68440" y2="79386"/>
                          <a14:foregroundMark x1="68440" y1="79386" x2="55018" y2="20347"/>
                          <a14:foregroundMark x1="55018" y1="20347" x2="8827" y2="93729"/>
                        </a14:backgroundRemoval>
                      </a14:imgEffect>
                    </a14:imgLayer>
                  </a14:imgProps>
                </a:ext>
                <a:ext uri="{28A0092B-C50C-407E-A947-70E740481C1C}">
                  <a14:useLocalDpi xmlns:a14="http://schemas.microsoft.com/office/drawing/2010/main"/>
                </a:ext>
              </a:extLst>
            </a:blip>
            <a:srcRect/>
            <a:stretch>
              <a:fillRect/>
            </a:stretch>
          </p:blipFill>
          <p:spPr bwMode="auto">
            <a:xfrm>
              <a:off x="239623" y="3596589"/>
              <a:ext cx="1066079" cy="94859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Slide Number Placeholder 56">
            <a:extLst>
              <a:ext uri="{FF2B5EF4-FFF2-40B4-BE49-F238E27FC236}">
                <a16:creationId xmlns:a16="http://schemas.microsoft.com/office/drawing/2014/main" id="{F7CF1C7A-92CB-EF11-5C2F-F9FD952CAB3A}"/>
              </a:ext>
            </a:extLst>
          </p:cNvPr>
          <p:cNvSpPr txBox="1">
            <a:spLocks/>
          </p:cNvSpPr>
          <p:nvPr/>
        </p:nvSpPr>
        <p:spPr>
          <a:xfrm>
            <a:off x="158395" y="6339624"/>
            <a:ext cx="290133"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cs typeface="+mn-lt"/>
              </a:rPr>
              <a:t>٥ </a:t>
            </a:r>
            <a:endParaRPr lang="en-US"/>
          </a:p>
        </p:txBody>
      </p:sp>
      <p:sp>
        <p:nvSpPr>
          <p:cNvPr id="41" name="TextBox 40">
            <a:extLst>
              <a:ext uri="{FF2B5EF4-FFF2-40B4-BE49-F238E27FC236}">
                <a16:creationId xmlns:a16="http://schemas.microsoft.com/office/drawing/2014/main" id="{BBFC8F4D-4101-1EDC-EEE2-0ACA49B983F0}"/>
              </a:ext>
            </a:extLst>
          </p:cNvPr>
          <p:cNvSpPr txBox="1"/>
          <p:nvPr/>
        </p:nvSpPr>
        <p:spPr>
          <a:xfrm>
            <a:off x="358748" y="6371615"/>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sp>
        <p:nvSpPr>
          <p:cNvPr id="43" name="Slide Number Placeholder 56">
            <a:extLst>
              <a:ext uri="{FF2B5EF4-FFF2-40B4-BE49-F238E27FC236}">
                <a16:creationId xmlns:a16="http://schemas.microsoft.com/office/drawing/2014/main" id="{44251DD6-8F2B-1361-5E08-7155F05B46D9}"/>
              </a:ext>
            </a:extLst>
          </p:cNvPr>
          <p:cNvSpPr txBox="1">
            <a:spLocks/>
          </p:cNvSpPr>
          <p:nvPr/>
        </p:nvSpPr>
        <p:spPr>
          <a:xfrm>
            <a:off x="5065213" y="6351169"/>
            <a:ext cx="290133"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cs typeface="+mn-lt"/>
              </a:rPr>
              <a:t>٤ </a:t>
            </a:r>
            <a:endParaRPr lang="en-US">
              <a:solidFill>
                <a:schemeClr val="bg1"/>
              </a:solidFill>
            </a:endParaRPr>
          </a:p>
        </p:txBody>
      </p:sp>
      <p:sp>
        <p:nvSpPr>
          <p:cNvPr id="45" name="TextBox 44">
            <a:extLst>
              <a:ext uri="{FF2B5EF4-FFF2-40B4-BE49-F238E27FC236}">
                <a16:creationId xmlns:a16="http://schemas.microsoft.com/office/drawing/2014/main" id="{71406B0C-7E7D-5E85-2F61-A640C60A5DEE}"/>
              </a:ext>
            </a:extLst>
          </p:cNvPr>
          <p:cNvSpPr txBox="1"/>
          <p:nvPr/>
        </p:nvSpPr>
        <p:spPr>
          <a:xfrm>
            <a:off x="5265566" y="6383160"/>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89939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992B9-B193-C9F6-48F2-FA3AC45862D8}"/>
            </a:ext>
          </a:extLst>
        </p:cNvPr>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7F54602A-E928-07F4-1633-53A9B48CD49F}"/>
              </a:ext>
            </a:extLst>
          </p:cNvPr>
          <p:cNvCxnSpPr>
            <a:cxnSpLocks/>
          </p:cNvCxnSpPr>
          <p:nvPr/>
        </p:nvCxnSpPr>
        <p:spPr>
          <a:xfrm>
            <a:off x="13070" y="6336560"/>
            <a:ext cx="9900152" cy="0"/>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A21D244E-D68D-7826-8182-157E95D1FBDD}"/>
              </a:ext>
            </a:extLst>
          </p:cNvPr>
          <p:cNvCxnSpPr>
            <a:cxnSpLocks/>
          </p:cNvCxnSpPr>
          <p:nvPr/>
        </p:nvCxnSpPr>
        <p:spPr>
          <a:xfrm>
            <a:off x="4952382" y="0"/>
            <a:ext cx="0" cy="6858000"/>
          </a:xfrm>
          <a:prstGeom prst="line">
            <a:avLst/>
          </a:prstGeom>
          <a:ln w="3175"/>
        </p:spPr>
        <p:style>
          <a:lnRef idx="1">
            <a:schemeClr val="dk1"/>
          </a:lnRef>
          <a:fillRef idx="0">
            <a:schemeClr val="dk1"/>
          </a:fillRef>
          <a:effectRef idx="0">
            <a:schemeClr val="dk1"/>
          </a:effectRef>
          <a:fontRef idx="minor">
            <a:schemeClr val="tx1"/>
          </a:fontRef>
        </p:style>
      </p:cxnSp>
      <p:pic>
        <p:nvPicPr>
          <p:cNvPr id="46" name="Google Shape;62;g33a6f523f4b_13_6">
            <a:extLst>
              <a:ext uri="{FF2B5EF4-FFF2-40B4-BE49-F238E27FC236}">
                <a16:creationId xmlns:a16="http://schemas.microsoft.com/office/drawing/2014/main" id="{6EEB06E7-EBED-3E3D-3FFA-18D2F8E7E6B3}"/>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849720" y="2419685"/>
            <a:ext cx="604462" cy="380033"/>
          </a:xfrm>
          <a:prstGeom prst="rect">
            <a:avLst/>
          </a:prstGeom>
          <a:noFill/>
          <a:ln>
            <a:noFill/>
          </a:ln>
        </p:spPr>
      </p:pic>
      <p:pic>
        <p:nvPicPr>
          <p:cNvPr id="47" name="Google Shape;63;g33a6f523f4b_13_6">
            <a:extLst>
              <a:ext uri="{FF2B5EF4-FFF2-40B4-BE49-F238E27FC236}">
                <a16:creationId xmlns:a16="http://schemas.microsoft.com/office/drawing/2014/main" id="{8B7E1477-CC89-36F0-22F6-B2B58618AFBB}"/>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243899" y="887259"/>
            <a:ext cx="595332" cy="377696"/>
          </a:xfrm>
          <a:prstGeom prst="rect">
            <a:avLst/>
          </a:prstGeom>
          <a:noFill/>
          <a:ln>
            <a:noFill/>
          </a:ln>
        </p:spPr>
      </p:pic>
      <p:pic>
        <p:nvPicPr>
          <p:cNvPr id="51" name="Google Shape;67;g33a6f523f4b_13_6">
            <a:extLst>
              <a:ext uri="{FF2B5EF4-FFF2-40B4-BE49-F238E27FC236}">
                <a16:creationId xmlns:a16="http://schemas.microsoft.com/office/drawing/2014/main" id="{F7B5581D-A424-E260-927B-3D2624D78B14}"/>
              </a:ext>
            </a:extLst>
          </p:cNvPr>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rot="18000000">
            <a:off x="2595683" y="947713"/>
            <a:ext cx="825674" cy="272548"/>
          </a:xfrm>
          <a:prstGeom prst="rect">
            <a:avLst/>
          </a:prstGeom>
          <a:noFill/>
          <a:ln>
            <a:noFill/>
          </a:ln>
        </p:spPr>
      </p:pic>
      <p:sp>
        <p:nvSpPr>
          <p:cNvPr id="128" name="TextBox 127">
            <a:extLst>
              <a:ext uri="{FF2B5EF4-FFF2-40B4-BE49-F238E27FC236}">
                <a16:creationId xmlns:a16="http://schemas.microsoft.com/office/drawing/2014/main" id="{462216A0-71DD-5FAD-E9C9-F8E66D9B3A18}"/>
              </a:ext>
            </a:extLst>
          </p:cNvPr>
          <p:cNvSpPr txBox="1"/>
          <p:nvPr/>
        </p:nvSpPr>
        <p:spPr>
          <a:xfrm>
            <a:off x="2711736" y="1879637"/>
            <a:ext cx="822751" cy="307777"/>
          </a:xfrm>
          <a:prstGeom prst="rect">
            <a:avLst/>
          </a:prstGeom>
          <a:noFill/>
        </p:spPr>
        <p:txBody>
          <a:bodyPr wrap="square" lIns="91440" tIns="45720" rIns="91440" bIns="45720" anchor="t">
            <a:spAutoFit/>
          </a:bodyPr>
          <a:lstStyle/>
          <a:p>
            <a:pPr algn="r" rtl="1"/>
            <a:r>
              <a:rPr lang="ar-LB" sz="1400">
                <a:ea typeface="+mn-lt"/>
              </a:rPr>
              <a:t>١ قطعة</a:t>
            </a:r>
            <a:endParaRPr lang="en-US"/>
          </a:p>
        </p:txBody>
      </p:sp>
      <p:sp>
        <p:nvSpPr>
          <p:cNvPr id="174" name="TextBox 173">
            <a:extLst>
              <a:ext uri="{FF2B5EF4-FFF2-40B4-BE49-F238E27FC236}">
                <a16:creationId xmlns:a16="http://schemas.microsoft.com/office/drawing/2014/main" id="{FA5B6FE5-36E0-C898-FC7C-F9A09A643E86}"/>
              </a:ext>
            </a:extLst>
          </p:cNvPr>
          <p:cNvSpPr txBox="1"/>
          <p:nvPr/>
        </p:nvSpPr>
        <p:spPr>
          <a:xfrm>
            <a:off x="1931831" y="2814055"/>
            <a:ext cx="3025146" cy="369332"/>
          </a:xfrm>
          <a:prstGeom prst="rect">
            <a:avLst/>
          </a:prstGeom>
          <a:noFill/>
        </p:spPr>
        <p:txBody>
          <a:bodyPr wrap="square" lIns="91440" tIns="45720" rIns="91440" bIns="45720" anchor="t">
            <a:spAutoFit/>
          </a:bodyPr>
          <a:lstStyle/>
          <a:p>
            <a:pPr algn="r" rtl="1"/>
            <a:r>
              <a:rPr lang="ar-LB" b="1">
                <a:solidFill>
                  <a:srgbClr val="980000"/>
                </a:solidFill>
                <a:ea typeface="+mn-lt"/>
              </a:rPr>
              <a:t>المكوّنات الاختيارية</a:t>
            </a:r>
            <a:endParaRPr lang="en-US"/>
          </a:p>
        </p:txBody>
      </p:sp>
      <p:cxnSp>
        <p:nvCxnSpPr>
          <p:cNvPr id="175" name="Straight Connector 174">
            <a:extLst>
              <a:ext uri="{FF2B5EF4-FFF2-40B4-BE49-F238E27FC236}">
                <a16:creationId xmlns:a16="http://schemas.microsoft.com/office/drawing/2014/main" id="{DFBEF81E-B144-6C1B-23F0-0A5B1FFEA061}"/>
              </a:ext>
            </a:extLst>
          </p:cNvPr>
          <p:cNvCxnSpPr>
            <a:cxnSpLocks/>
          </p:cNvCxnSpPr>
          <p:nvPr/>
        </p:nvCxnSpPr>
        <p:spPr>
          <a:xfrm>
            <a:off x="2550591" y="3193008"/>
            <a:ext cx="2363423"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176" name="Google Shape;72;g33a6f523f4b_13_6">
            <a:extLst>
              <a:ext uri="{FF2B5EF4-FFF2-40B4-BE49-F238E27FC236}">
                <a16:creationId xmlns:a16="http://schemas.microsoft.com/office/drawing/2014/main" id="{10DE3AEF-B5DD-BBA0-D2FA-26B70BD98913}"/>
              </a:ext>
            </a:extLst>
          </p:cNvPr>
          <p:cNvPicPr preferRelativeResize="0"/>
          <p:nvPr/>
        </p:nvPicPr>
        <p:blipFill rotWithShape="1">
          <a:blip r:embed="rId7" cstate="print">
            <a:alphaModFix/>
            <a:extLst>
              <a:ext uri="{28A0092B-C50C-407E-A947-70E740481C1C}">
                <a14:useLocalDpi xmlns:a14="http://schemas.microsoft.com/office/drawing/2010/main"/>
              </a:ext>
            </a:extLst>
          </a:blip>
          <a:srcRect/>
          <a:stretch/>
        </p:blipFill>
        <p:spPr>
          <a:xfrm>
            <a:off x="2788358" y="4153346"/>
            <a:ext cx="599235" cy="464727"/>
          </a:xfrm>
          <a:prstGeom prst="rect">
            <a:avLst/>
          </a:prstGeom>
          <a:noFill/>
          <a:ln>
            <a:noFill/>
          </a:ln>
        </p:spPr>
      </p:pic>
      <p:sp>
        <p:nvSpPr>
          <p:cNvPr id="179" name="TextBox 178">
            <a:extLst>
              <a:ext uri="{FF2B5EF4-FFF2-40B4-BE49-F238E27FC236}">
                <a16:creationId xmlns:a16="http://schemas.microsoft.com/office/drawing/2014/main" id="{9D511632-0D14-2237-9082-E39D4B0C52EC}"/>
              </a:ext>
            </a:extLst>
          </p:cNvPr>
          <p:cNvSpPr txBox="1"/>
          <p:nvPr/>
        </p:nvSpPr>
        <p:spPr>
          <a:xfrm>
            <a:off x="2535973" y="3261378"/>
            <a:ext cx="916633" cy="307777"/>
          </a:xfrm>
          <a:prstGeom prst="rect">
            <a:avLst/>
          </a:prstGeom>
          <a:noFill/>
        </p:spPr>
        <p:txBody>
          <a:bodyPr wrap="square" lIns="91440" tIns="45720" rIns="91440" bIns="45720" anchor="t">
            <a:spAutoFit/>
          </a:bodyPr>
          <a:lstStyle/>
          <a:p>
            <a:pPr algn="r" rtl="1"/>
            <a:r>
              <a:rPr lang="ar-LB" sz="1400" dirty="0">
                <a:ea typeface="+mn-lt"/>
              </a:rPr>
              <a:t>٣٢ قطعة</a:t>
            </a:r>
            <a:endParaRPr lang="en-US" dirty="0"/>
          </a:p>
        </p:txBody>
      </p:sp>
      <p:pic>
        <p:nvPicPr>
          <p:cNvPr id="182" name="Picture 4" descr="Metal Strap 1-Inch x 33FT 0.6mm Thickness for Pipe Support Pipe Hanger Strap  Metal Strapping with Holes Black - Amazon.com">
            <a:extLst>
              <a:ext uri="{FF2B5EF4-FFF2-40B4-BE49-F238E27FC236}">
                <a16:creationId xmlns:a16="http://schemas.microsoft.com/office/drawing/2014/main" id="{D9A160FA-7DFA-BEAD-A514-A97DAA31B84B}"/>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5400000">
            <a:off x="151434" y="3821162"/>
            <a:ext cx="754965" cy="7549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06D6F8E1-96A6-3523-D843-B494D8CAF928}"/>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748557" y="5322090"/>
            <a:ext cx="776455" cy="746792"/>
          </a:xfrm>
          <a:prstGeom prst="rect">
            <a:avLst/>
          </a:prstGeom>
        </p:spPr>
      </p:pic>
      <p:pic>
        <p:nvPicPr>
          <p:cNvPr id="7" name="Google Shape;61;g33a6f523f4b_13_6">
            <a:extLst>
              <a:ext uri="{FF2B5EF4-FFF2-40B4-BE49-F238E27FC236}">
                <a16:creationId xmlns:a16="http://schemas.microsoft.com/office/drawing/2014/main" id="{EE00E124-3881-F74C-8F89-2827D967EC5D}"/>
              </a:ext>
            </a:extLst>
          </p:cNvPr>
          <p:cNvPicPr preferRelativeResize="0"/>
          <p:nvPr/>
        </p:nvPicPr>
        <p:blipFill rotWithShape="1">
          <a:blip r:embed="rId10" cstate="print">
            <a:alphaModFix/>
            <a:extLst>
              <a:ext uri="{28A0092B-C50C-407E-A947-70E740481C1C}">
                <a14:useLocalDpi xmlns:a14="http://schemas.microsoft.com/office/drawing/2010/main"/>
              </a:ext>
            </a:extLst>
          </a:blip>
          <a:srcRect l="-1440" b="-1729"/>
          <a:stretch/>
        </p:blipFill>
        <p:spPr>
          <a:xfrm rot="21366253">
            <a:off x="326235" y="2133329"/>
            <a:ext cx="494593" cy="484225"/>
          </a:xfrm>
          <a:prstGeom prst="rect">
            <a:avLst/>
          </a:prstGeom>
          <a:noFill/>
          <a:ln>
            <a:noFill/>
          </a:ln>
        </p:spPr>
      </p:pic>
      <p:sp>
        <p:nvSpPr>
          <p:cNvPr id="11" name="Google Shape;71;g33a6f523f4b_13_6">
            <a:extLst>
              <a:ext uri="{FF2B5EF4-FFF2-40B4-BE49-F238E27FC236}">
                <a16:creationId xmlns:a16="http://schemas.microsoft.com/office/drawing/2014/main" id="{3B70F8B1-5EE1-05F3-6C4A-9F495195381B}"/>
              </a:ext>
            </a:extLst>
          </p:cNvPr>
          <p:cNvSpPr txBox="1">
            <a:spLocks/>
          </p:cNvSpPr>
          <p:nvPr/>
        </p:nvSpPr>
        <p:spPr>
          <a:xfrm>
            <a:off x="5398688" y="6850"/>
            <a:ext cx="4281294" cy="459372"/>
          </a:xfrm>
          <a:prstGeom prst="rect">
            <a:avLst/>
          </a:prstGeom>
          <a:noFill/>
          <a:ln>
            <a:noFill/>
          </a:ln>
        </p:spPr>
        <p:txBody>
          <a:bodyPr spcFirstLastPara="1" vert="horz" wrap="square" lIns="100075" tIns="50025" rIns="100075" bIns="500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rtl="1"/>
            <a:r>
              <a:rPr lang="ar-LB" sz="2200" b="1" dirty="0">
                <a:solidFill>
                  <a:srgbClr val="980000"/>
                </a:solidFill>
                <a:ea typeface="+mj-lt"/>
                <a:cs typeface="+mn-cs"/>
                <a:sym typeface="Play"/>
              </a:rPr>
              <a:t>مواد العزل/الإغلاق الإضافية</a:t>
            </a:r>
            <a:endParaRPr lang="en-US" b="1" dirty="0">
              <a:cs typeface="+mn-cs"/>
            </a:endParaRPr>
          </a:p>
        </p:txBody>
      </p:sp>
      <p:sp>
        <p:nvSpPr>
          <p:cNvPr id="19" name="TextBox 18">
            <a:extLst>
              <a:ext uri="{FF2B5EF4-FFF2-40B4-BE49-F238E27FC236}">
                <a16:creationId xmlns:a16="http://schemas.microsoft.com/office/drawing/2014/main" id="{F369D38E-6428-A22C-E3BC-2FC8B9589F8D}"/>
              </a:ext>
            </a:extLst>
          </p:cNvPr>
          <p:cNvSpPr txBox="1"/>
          <p:nvPr/>
        </p:nvSpPr>
        <p:spPr>
          <a:xfrm>
            <a:off x="6894705" y="1072001"/>
            <a:ext cx="3025146" cy="369332"/>
          </a:xfrm>
          <a:prstGeom prst="rect">
            <a:avLst/>
          </a:prstGeom>
          <a:noFill/>
        </p:spPr>
        <p:txBody>
          <a:bodyPr wrap="square" lIns="91440" tIns="45720" rIns="91440" bIns="45720" anchor="t">
            <a:spAutoFit/>
          </a:bodyPr>
          <a:lstStyle/>
          <a:p>
            <a:pPr algn="r" rtl="1"/>
            <a:r>
              <a:rPr lang="ar-LB" b="1">
                <a:solidFill>
                  <a:srgbClr val="980000"/>
                </a:solidFill>
                <a:ea typeface="+mn-lt"/>
              </a:rPr>
              <a:t>المكوّنات الأساسية</a:t>
            </a:r>
            <a:endParaRPr lang="en-US"/>
          </a:p>
        </p:txBody>
      </p:sp>
      <p:pic>
        <p:nvPicPr>
          <p:cNvPr id="28" name="Google Shape;64;g33a6f523f4b_13_6">
            <a:extLst>
              <a:ext uri="{FF2B5EF4-FFF2-40B4-BE49-F238E27FC236}">
                <a16:creationId xmlns:a16="http://schemas.microsoft.com/office/drawing/2014/main" id="{12E4F63B-A697-FDDD-D603-7B0A03DD80D0}"/>
              </a:ext>
            </a:extLst>
          </p:cNvPr>
          <p:cNvPicPr preferRelativeResize="0"/>
          <p:nvPr/>
        </p:nvPicPr>
        <p:blipFill rotWithShape="1">
          <a:blip r:embed="rId11" cstate="print">
            <a:alphaModFix/>
            <a:extLst>
              <a:ext uri="{28A0092B-C50C-407E-A947-70E740481C1C}">
                <a14:useLocalDpi xmlns:a14="http://schemas.microsoft.com/office/drawing/2010/main"/>
              </a:ext>
            </a:extLst>
          </a:blip>
          <a:srcRect/>
          <a:stretch/>
        </p:blipFill>
        <p:spPr>
          <a:xfrm>
            <a:off x="5138169" y="2092552"/>
            <a:ext cx="496236" cy="411058"/>
          </a:xfrm>
          <a:prstGeom prst="rect">
            <a:avLst/>
          </a:prstGeom>
          <a:noFill/>
          <a:ln>
            <a:noFill/>
          </a:ln>
        </p:spPr>
      </p:pic>
      <p:pic>
        <p:nvPicPr>
          <p:cNvPr id="32" name="Google Shape;65;g33a6f523f4b_13_6">
            <a:extLst>
              <a:ext uri="{FF2B5EF4-FFF2-40B4-BE49-F238E27FC236}">
                <a16:creationId xmlns:a16="http://schemas.microsoft.com/office/drawing/2014/main" id="{4720138C-8C60-FB96-FA57-A13C89E0A486}"/>
              </a:ext>
            </a:extLst>
          </p:cNvPr>
          <p:cNvPicPr preferRelativeResize="0"/>
          <p:nvPr/>
        </p:nvPicPr>
        <p:blipFill>
          <a:blip r:embed="rId12" cstate="print">
            <a:alphaModFix/>
            <a:extLst>
              <a:ext uri="{28A0092B-C50C-407E-A947-70E740481C1C}">
                <a14:useLocalDpi xmlns:a14="http://schemas.microsoft.com/office/drawing/2010/main"/>
              </a:ext>
            </a:extLst>
          </a:blip>
          <a:stretch>
            <a:fillRect/>
          </a:stretch>
        </p:blipFill>
        <p:spPr>
          <a:xfrm>
            <a:off x="7297442" y="3946456"/>
            <a:ext cx="768377" cy="393637"/>
          </a:xfrm>
          <a:prstGeom prst="rect">
            <a:avLst/>
          </a:prstGeom>
          <a:noFill/>
          <a:ln>
            <a:noFill/>
          </a:ln>
        </p:spPr>
      </p:pic>
      <p:pic>
        <p:nvPicPr>
          <p:cNvPr id="33" name="Google Shape;66;g33a6f523f4b_13_6">
            <a:extLst>
              <a:ext uri="{FF2B5EF4-FFF2-40B4-BE49-F238E27FC236}">
                <a16:creationId xmlns:a16="http://schemas.microsoft.com/office/drawing/2014/main" id="{D27646F8-E21B-CCEF-F47A-E437FFEF4FF0}"/>
              </a:ext>
            </a:extLst>
          </p:cNvPr>
          <p:cNvPicPr preferRelativeResize="0"/>
          <p:nvPr/>
        </p:nvPicPr>
        <p:blipFill rotWithShape="1">
          <a:blip r:embed="rId13" cstate="print">
            <a:alphaModFix/>
            <a:extLst>
              <a:ext uri="{28A0092B-C50C-407E-A947-70E740481C1C}">
                <a14:useLocalDpi xmlns:a14="http://schemas.microsoft.com/office/drawing/2010/main"/>
              </a:ext>
            </a:extLst>
          </a:blip>
          <a:srcRect/>
          <a:stretch/>
        </p:blipFill>
        <p:spPr>
          <a:xfrm>
            <a:off x="7412522" y="2082642"/>
            <a:ext cx="636632" cy="369332"/>
          </a:xfrm>
          <a:prstGeom prst="rect">
            <a:avLst/>
          </a:prstGeom>
          <a:noFill/>
          <a:ln>
            <a:noFill/>
          </a:ln>
        </p:spPr>
      </p:pic>
      <p:sp>
        <p:nvSpPr>
          <p:cNvPr id="34" name="TextBox 33">
            <a:extLst>
              <a:ext uri="{FF2B5EF4-FFF2-40B4-BE49-F238E27FC236}">
                <a16:creationId xmlns:a16="http://schemas.microsoft.com/office/drawing/2014/main" id="{C5419D88-7262-D3FC-F1B2-66423D624993}"/>
              </a:ext>
            </a:extLst>
          </p:cNvPr>
          <p:cNvSpPr txBox="1"/>
          <p:nvPr/>
        </p:nvSpPr>
        <p:spPr>
          <a:xfrm>
            <a:off x="7916702" y="1802348"/>
            <a:ext cx="1852405" cy="954107"/>
          </a:xfrm>
          <a:prstGeom prst="rect">
            <a:avLst/>
          </a:prstGeom>
          <a:noFill/>
        </p:spPr>
        <p:txBody>
          <a:bodyPr wrap="square" lIns="91440" tIns="45720" rIns="91440" bIns="45720" rtlCol="0" anchor="t">
            <a:spAutoFit/>
          </a:bodyPr>
          <a:lstStyle/>
          <a:p>
            <a:pPr algn="r" rtl="1"/>
            <a:r>
              <a:rPr lang="ar-LB" sz="1400" dirty="0">
                <a:solidFill>
                  <a:schemeClr val="accent1"/>
                </a:solidFill>
                <a:latin typeface="Calibri"/>
                <a:ea typeface="+mn-lt"/>
              </a:rPr>
              <a:t>٥</a:t>
            </a:r>
            <a:r>
              <a:rPr lang="ar-LB" sz="1400" noProof="0" dirty="0">
                <a:solidFill>
                  <a:schemeClr val="accent1"/>
                </a:solidFill>
                <a:latin typeface="Calibri"/>
                <a:ea typeface="+mn-lt"/>
              </a:rPr>
              <a:t> × ٢.٥ سم، مفيدة لعمل القواطع الفاصلة، وتثبيت الأغطية المشمّعة والألواح على الجدران. بطول ٢.٤ م.</a:t>
            </a:r>
          </a:p>
        </p:txBody>
      </p:sp>
      <p:sp>
        <p:nvSpPr>
          <p:cNvPr id="35" name="TextBox 34">
            <a:extLst>
              <a:ext uri="{FF2B5EF4-FFF2-40B4-BE49-F238E27FC236}">
                <a16:creationId xmlns:a16="http://schemas.microsoft.com/office/drawing/2014/main" id="{45829FFB-4152-035D-835E-6FC4832EFB22}"/>
              </a:ext>
            </a:extLst>
          </p:cNvPr>
          <p:cNvSpPr txBox="1"/>
          <p:nvPr/>
        </p:nvSpPr>
        <p:spPr>
          <a:xfrm>
            <a:off x="7472632" y="1504871"/>
            <a:ext cx="857013" cy="307777"/>
          </a:xfrm>
          <a:prstGeom prst="rect">
            <a:avLst/>
          </a:prstGeom>
          <a:noFill/>
        </p:spPr>
        <p:txBody>
          <a:bodyPr wrap="square" lIns="91440" tIns="45720" rIns="91440" bIns="45720" anchor="t">
            <a:spAutoFit/>
          </a:bodyPr>
          <a:lstStyle/>
          <a:p>
            <a:pPr algn="r" rtl="1"/>
            <a:r>
              <a:rPr lang="ar-LB" sz="1400">
                <a:ea typeface="+mn-lt"/>
              </a:rPr>
              <a:t>٢٠ قطعة</a:t>
            </a:r>
            <a:endParaRPr lang="en-US"/>
          </a:p>
        </p:txBody>
      </p:sp>
      <p:sp>
        <p:nvSpPr>
          <p:cNvPr id="36" name="TextBox 35">
            <a:extLst>
              <a:ext uri="{FF2B5EF4-FFF2-40B4-BE49-F238E27FC236}">
                <a16:creationId xmlns:a16="http://schemas.microsoft.com/office/drawing/2014/main" id="{9E52DA7F-5EF9-302A-56B5-1BB0A3B47FC5}"/>
              </a:ext>
            </a:extLst>
          </p:cNvPr>
          <p:cNvSpPr txBox="1"/>
          <p:nvPr/>
        </p:nvSpPr>
        <p:spPr>
          <a:xfrm>
            <a:off x="8094132" y="3244564"/>
            <a:ext cx="1621629" cy="1600438"/>
          </a:xfrm>
          <a:prstGeom prst="rect">
            <a:avLst/>
          </a:prstGeom>
          <a:noFill/>
        </p:spPr>
        <p:txBody>
          <a:bodyPr wrap="square" lIns="91440" tIns="45720" rIns="91440" bIns="45720" rtlCol="0" anchor="t">
            <a:spAutoFit/>
          </a:bodyPr>
          <a:lstStyle/>
          <a:p>
            <a:pPr algn="r" rtl="1"/>
            <a:r>
              <a:rPr lang="ar-LB" sz="1400">
                <a:solidFill>
                  <a:srgbClr val="0A2F41"/>
                </a:solidFill>
                <a:ea typeface="Calibri"/>
              </a:rPr>
              <a:t> </a:t>
            </a:r>
            <a:r>
              <a:rPr lang="ar-LB" sz="1400" noProof="0">
                <a:solidFill>
                  <a:srgbClr val="0A2F41"/>
                </a:solidFill>
                <a:latin typeface="Calibri"/>
                <a:ea typeface="+mn-lt"/>
              </a:rPr>
              <a:t>بلاستيك منسوج، متوفر بمقاسات ٦ × ٤ أمتار، ٥ × ٤ أمتار، أو على شكل لفة بعرض ٤ أمتار. يمكن استخدامه للأسقف والجدران وتغطية الفتحات/النوافذ.</a:t>
            </a:r>
            <a:endParaRPr lang="ar-LB" sz="1400" noProof="0">
              <a:solidFill>
                <a:srgbClr val="0A2F41"/>
              </a:solidFill>
              <a:latin typeface="Calibri"/>
              <a:ea typeface="Calibri"/>
            </a:endParaRPr>
          </a:p>
        </p:txBody>
      </p:sp>
      <p:sp>
        <p:nvSpPr>
          <p:cNvPr id="39" name="TextBox 38">
            <a:extLst>
              <a:ext uri="{FF2B5EF4-FFF2-40B4-BE49-F238E27FC236}">
                <a16:creationId xmlns:a16="http://schemas.microsoft.com/office/drawing/2014/main" id="{A9FD2843-76E7-C7EB-7483-EA181F728B6E}"/>
              </a:ext>
            </a:extLst>
          </p:cNvPr>
          <p:cNvSpPr txBox="1"/>
          <p:nvPr/>
        </p:nvSpPr>
        <p:spPr>
          <a:xfrm>
            <a:off x="5100183" y="4466001"/>
            <a:ext cx="822751" cy="307777"/>
          </a:xfrm>
          <a:prstGeom prst="rect">
            <a:avLst/>
          </a:prstGeom>
          <a:noFill/>
        </p:spPr>
        <p:txBody>
          <a:bodyPr wrap="square" lIns="91440" tIns="45720" rIns="91440" bIns="45720" anchor="t">
            <a:spAutoFit/>
          </a:bodyPr>
          <a:lstStyle/>
          <a:p>
            <a:pPr rtl="1"/>
            <a:r>
              <a:rPr lang="ar-LB" sz="1400">
                <a:ea typeface="+mn-lt"/>
              </a:rPr>
              <a:t>٠٫٢٥ كغ</a:t>
            </a:r>
            <a:endParaRPr lang="en-US"/>
          </a:p>
        </p:txBody>
      </p:sp>
      <p:sp>
        <p:nvSpPr>
          <p:cNvPr id="40" name="TextBox 39">
            <a:extLst>
              <a:ext uri="{FF2B5EF4-FFF2-40B4-BE49-F238E27FC236}">
                <a16:creationId xmlns:a16="http://schemas.microsoft.com/office/drawing/2014/main" id="{B8337532-E250-FD3B-4FD7-3597FB9A9011}"/>
              </a:ext>
            </a:extLst>
          </p:cNvPr>
          <p:cNvSpPr txBox="1"/>
          <p:nvPr/>
        </p:nvSpPr>
        <p:spPr>
          <a:xfrm>
            <a:off x="5603184" y="1848812"/>
            <a:ext cx="1591260" cy="1169551"/>
          </a:xfrm>
          <a:prstGeom prst="rect">
            <a:avLst/>
          </a:prstGeom>
          <a:noFill/>
        </p:spPr>
        <p:txBody>
          <a:bodyPr wrap="square" lIns="91440" tIns="45720" rIns="91440" bIns="45720" rtlCol="0" anchor="t">
            <a:spAutoFit/>
          </a:bodyPr>
          <a:lstStyle/>
          <a:p>
            <a:pPr algn="r" rtl="1"/>
            <a:r>
              <a:rPr lang="ar-LB" sz="1400">
                <a:solidFill>
                  <a:srgbClr val="0A2F41"/>
                </a:solidFill>
                <a:latin typeface="Aptos"/>
                <a:ea typeface="Calibri"/>
              </a:rPr>
              <a:t>للتوصيلات الخشبية</a:t>
            </a:r>
            <a:r>
              <a:rPr lang="ar-LB" sz="1400" noProof="0">
                <a:solidFill>
                  <a:srgbClr val="0A2F41"/>
                </a:solidFill>
                <a:latin typeface="Aptos"/>
                <a:ea typeface="Calibri"/>
              </a:rPr>
              <a:t>. </a:t>
            </a:r>
            <a:r>
              <a:rPr lang="ar-LB" sz="1400">
                <a:solidFill>
                  <a:srgbClr val="0A2F41"/>
                </a:solidFill>
                <a:latin typeface="Aptos"/>
                <a:ea typeface="Calibri"/>
              </a:rPr>
              <a:t>تُستخدم في صنع الإطارات وتثبيت الألواح/الدعائم المغطية</a:t>
            </a:r>
          </a:p>
          <a:p>
            <a:pPr algn="r" rtl="1"/>
            <a:endParaRPr lang="ar-LB" sz="1400" noProof="0">
              <a:solidFill>
                <a:srgbClr val="0A2F41"/>
              </a:solidFill>
              <a:latin typeface="Calibri"/>
              <a:ea typeface="Calibri"/>
            </a:endParaRPr>
          </a:p>
        </p:txBody>
      </p:sp>
      <p:pic>
        <p:nvPicPr>
          <p:cNvPr id="42" name="Google Shape;64;g33a6f523f4b_13_6">
            <a:extLst>
              <a:ext uri="{FF2B5EF4-FFF2-40B4-BE49-F238E27FC236}">
                <a16:creationId xmlns:a16="http://schemas.microsoft.com/office/drawing/2014/main" id="{90256BCD-0363-3DE2-B254-D6B807186A7F}"/>
              </a:ext>
            </a:extLst>
          </p:cNvPr>
          <p:cNvPicPr preferRelativeResize="0"/>
          <p:nvPr/>
        </p:nvPicPr>
        <p:blipFill rotWithShape="1">
          <a:blip r:embed="rId14" cstate="print">
            <a:alphaModFix/>
            <a:extLst>
              <a:ext uri="{28A0092B-C50C-407E-A947-70E740481C1C}">
                <a14:useLocalDpi xmlns:a14="http://schemas.microsoft.com/office/drawing/2010/main"/>
              </a:ext>
            </a:extLst>
          </a:blip>
          <a:srcRect/>
          <a:stretch/>
        </p:blipFill>
        <p:spPr>
          <a:xfrm>
            <a:off x="5059312" y="3594788"/>
            <a:ext cx="642663" cy="411058"/>
          </a:xfrm>
          <a:prstGeom prst="rect">
            <a:avLst/>
          </a:prstGeom>
          <a:noFill/>
          <a:ln>
            <a:noFill/>
          </a:ln>
        </p:spPr>
      </p:pic>
      <p:sp>
        <p:nvSpPr>
          <p:cNvPr id="43" name="TextBox 42">
            <a:extLst>
              <a:ext uri="{FF2B5EF4-FFF2-40B4-BE49-F238E27FC236}">
                <a16:creationId xmlns:a16="http://schemas.microsoft.com/office/drawing/2014/main" id="{B891A2FE-2292-7D65-2D46-B9277508EE1A}"/>
              </a:ext>
            </a:extLst>
          </p:cNvPr>
          <p:cNvSpPr txBox="1"/>
          <p:nvPr/>
        </p:nvSpPr>
        <p:spPr>
          <a:xfrm>
            <a:off x="5067583" y="2911951"/>
            <a:ext cx="806906" cy="307777"/>
          </a:xfrm>
          <a:prstGeom prst="rect">
            <a:avLst/>
          </a:prstGeom>
          <a:noFill/>
        </p:spPr>
        <p:txBody>
          <a:bodyPr wrap="square" lIns="91440" tIns="45720" rIns="91440" bIns="45720" anchor="t">
            <a:spAutoFit/>
          </a:bodyPr>
          <a:lstStyle/>
          <a:p>
            <a:pPr rtl="1"/>
            <a:r>
              <a:rPr lang="ar-LB" sz="1400">
                <a:latin typeface="Calibri"/>
                <a:ea typeface="+mn-lt"/>
              </a:rPr>
              <a:t>٠٫٥ كغ</a:t>
            </a:r>
            <a:endParaRPr lang="en-US">
              <a:latin typeface="Calibri"/>
              <a:ea typeface="Calibri"/>
            </a:endParaRPr>
          </a:p>
        </p:txBody>
      </p:sp>
      <p:cxnSp>
        <p:nvCxnSpPr>
          <p:cNvPr id="44" name="Straight Connector 43">
            <a:extLst>
              <a:ext uri="{FF2B5EF4-FFF2-40B4-BE49-F238E27FC236}">
                <a16:creationId xmlns:a16="http://schemas.microsoft.com/office/drawing/2014/main" id="{D14E1991-AE4C-F35A-3210-41C88BC6176A}"/>
              </a:ext>
            </a:extLst>
          </p:cNvPr>
          <p:cNvCxnSpPr>
            <a:cxnSpLocks/>
          </p:cNvCxnSpPr>
          <p:nvPr/>
        </p:nvCxnSpPr>
        <p:spPr>
          <a:xfrm flipV="1">
            <a:off x="7680234" y="1792046"/>
            <a:ext cx="2238342" cy="9538"/>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2579A42C-702F-9894-3B35-518E8F6F1DC7}"/>
              </a:ext>
            </a:extLst>
          </p:cNvPr>
          <p:cNvCxnSpPr>
            <a:cxnSpLocks/>
          </p:cNvCxnSpPr>
          <p:nvPr/>
        </p:nvCxnSpPr>
        <p:spPr>
          <a:xfrm>
            <a:off x="7523892" y="1432775"/>
            <a:ext cx="2397998"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7DD34145-DE6E-2649-D43C-F728FD7E2B62}"/>
              </a:ext>
            </a:extLst>
          </p:cNvPr>
          <p:cNvSpPr txBox="1"/>
          <p:nvPr/>
        </p:nvSpPr>
        <p:spPr>
          <a:xfrm>
            <a:off x="5278360" y="669960"/>
            <a:ext cx="4483500" cy="52322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algn="just">
              <a:defRPr sz="1400" b="1">
                <a:solidFill>
                  <a:schemeClr val="accent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rtl="1"/>
            <a:r>
              <a:rPr lang="ar-LB" b="0" noProof="0" dirty="0">
                <a:latin typeface="Calibri"/>
                <a:ea typeface="Calibri"/>
                <a:cs typeface="+mn-cs"/>
              </a:rPr>
              <a:t>تُوصى باستخدام هذه المواد في أعمال الإصلاحات الطارئة. ويُشجَّع الشركاء على تعديل الكميات المذكورة أدناه استناداً إلى المواد والموارد المتوفرة لديهم.</a:t>
            </a:r>
            <a:endParaRPr lang="ar-LB" noProof="0" dirty="0">
              <a:latin typeface="Calibri"/>
              <a:ea typeface="Calibri"/>
              <a:cs typeface="+mn-cs"/>
            </a:endParaRPr>
          </a:p>
          <a:p>
            <a:pPr algn="r" rtl="1"/>
            <a:endParaRPr lang="ar-LB" sz="1200" b="0" i="1" noProof="0" dirty="0">
              <a:cs typeface="+mn-cs"/>
            </a:endParaRPr>
          </a:p>
        </p:txBody>
      </p:sp>
      <p:pic>
        <p:nvPicPr>
          <p:cNvPr id="64" name="Picture 63" descr="Extra Large Head Clout Nail Pack 30mm | Toolstation">
            <a:extLst>
              <a:ext uri="{FF2B5EF4-FFF2-40B4-BE49-F238E27FC236}">
                <a16:creationId xmlns:a16="http://schemas.microsoft.com/office/drawing/2014/main" id="{A207FA4A-F7DE-E659-F2D6-C36AACF869EC}"/>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133396" y="5049861"/>
            <a:ext cx="617149" cy="616870"/>
          </a:xfrm>
          <a:prstGeom prst="rect">
            <a:avLst/>
          </a:prstGeom>
        </p:spPr>
      </p:pic>
      <p:pic>
        <p:nvPicPr>
          <p:cNvPr id="69" name="Google Shape;68;g33a6f523f4b_13_6">
            <a:extLst>
              <a:ext uri="{FF2B5EF4-FFF2-40B4-BE49-F238E27FC236}">
                <a16:creationId xmlns:a16="http://schemas.microsoft.com/office/drawing/2014/main" id="{5F51F1BC-1677-2360-0440-0E75B3F44862}"/>
              </a:ext>
            </a:extLst>
          </p:cNvPr>
          <p:cNvPicPr preferRelativeResize="0"/>
          <p:nvPr/>
        </p:nvPicPr>
        <p:blipFill>
          <a:blip r:embed="rId16" cstate="print">
            <a:alphaModFix/>
            <a:extLst>
              <a:ext uri="{28A0092B-C50C-407E-A947-70E740481C1C}">
                <a14:useLocalDpi xmlns:a14="http://schemas.microsoft.com/office/drawing/2010/main"/>
              </a:ext>
            </a:extLst>
          </a:blip>
          <a:stretch>
            <a:fillRect/>
          </a:stretch>
        </p:blipFill>
        <p:spPr>
          <a:xfrm>
            <a:off x="7519305" y="5496843"/>
            <a:ext cx="524029" cy="524028"/>
          </a:xfrm>
          <a:prstGeom prst="rect">
            <a:avLst/>
          </a:prstGeom>
          <a:noFill/>
          <a:ln>
            <a:noFill/>
          </a:ln>
        </p:spPr>
      </p:pic>
      <p:sp>
        <p:nvSpPr>
          <p:cNvPr id="70" name="TextBox 69">
            <a:extLst>
              <a:ext uri="{FF2B5EF4-FFF2-40B4-BE49-F238E27FC236}">
                <a16:creationId xmlns:a16="http://schemas.microsoft.com/office/drawing/2014/main" id="{519ED447-2CD1-1BD8-7E0C-F3FE296277B1}"/>
              </a:ext>
            </a:extLst>
          </p:cNvPr>
          <p:cNvSpPr txBox="1"/>
          <p:nvPr/>
        </p:nvSpPr>
        <p:spPr>
          <a:xfrm>
            <a:off x="8168771" y="5300967"/>
            <a:ext cx="1587033" cy="954107"/>
          </a:xfrm>
          <a:prstGeom prst="rect">
            <a:avLst/>
          </a:prstGeom>
          <a:noFill/>
        </p:spPr>
        <p:txBody>
          <a:bodyPr wrap="square" lIns="91440" tIns="45720" rIns="91440" bIns="45720" rtlCol="0" anchor="t">
            <a:spAutoFit/>
          </a:bodyPr>
          <a:lstStyle/>
          <a:p>
            <a:pPr algn="r" rtl="1"/>
            <a:r>
              <a:rPr lang="ar-LB" sz="1400">
                <a:solidFill>
                  <a:srgbClr val="0A2F41"/>
                </a:solidFill>
                <a:latin typeface="Calibri"/>
                <a:ea typeface="+mn-lt"/>
              </a:rPr>
              <a:t>سُمك</a:t>
            </a:r>
            <a:r>
              <a:rPr lang="ar-LB" sz="1400" noProof="0">
                <a:solidFill>
                  <a:srgbClr val="0A2F41"/>
                </a:solidFill>
                <a:latin typeface="Calibri"/>
                <a:ea typeface="+mn-lt"/>
              </a:rPr>
              <a:t> 0.3 ملم، وتكفي اللفة حتى 50 </a:t>
            </a:r>
            <a:r>
              <a:rPr lang="ar-LB" sz="1400">
                <a:solidFill>
                  <a:srgbClr val="0A2F41"/>
                </a:solidFill>
                <a:latin typeface="Calibri"/>
                <a:ea typeface="+mn-lt"/>
              </a:rPr>
              <a:t>مترًا</a:t>
            </a:r>
            <a:r>
              <a:rPr lang="ar-LB" sz="1400" noProof="0">
                <a:solidFill>
                  <a:srgbClr val="0A2F41"/>
                </a:solidFill>
                <a:latin typeface="Calibri"/>
                <a:ea typeface="+mn-lt"/>
              </a:rPr>
              <a:t> مربعًا لكل مأوى. الحد الأدنى للعرض 4 أمتار.</a:t>
            </a:r>
          </a:p>
        </p:txBody>
      </p:sp>
      <p:sp>
        <p:nvSpPr>
          <p:cNvPr id="72" name="TextBox 71">
            <a:extLst>
              <a:ext uri="{FF2B5EF4-FFF2-40B4-BE49-F238E27FC236}">
                <a16:creationId xmlns:a16="http://schemas.microsoft.com/office/drawing/2014/main" id="{28FF8D69-24BC-93F1-93D5-8995D26B388F}"/>
              </a:ext>
            </a:extLst>
          </p:cNvPr>
          <p:cNvSpPr txBox="1"/>
          <p:nvPr/>
        </p:nvSpPr>
        <p:spPr>
          <a:xfrm>
            <a:off x="7323510" y="4888496"/>
            <a:ext cx="822751" cy="307777"/>
          </a:xfrm>
          <a:prstGeom prst="rect">
            <a:avLst/>
          </a:prstGeom>
          <a:noFill/>
        </p:spPr>
        <p:txBody>
          <a:bodyPr wrap="square" lIns="91440" tIns="45720" rIns="91440" bIns="45720" anchor="t">
            <a:spAutoFit/>
          </a:bodyPr>
          <a:lstStyle/>
          <a:p>
            <a:pPr algn="r" rtl="1"/>
            <a:r>
              <a:rPr lang="ar-LB" sz="1400">
                <a:ea typeface="+mn-lt"/>
              </a:rPr>
              <a:t>١ لفة</a:t>
            </a:r>
            <a:endParaRPr lang="en-US"/>
          </a:p>
        </p:txBody>
      </p:sp>
      <p:cxnSp>
        <p:nvCxnSpPr>
          <p:cNvPr id="77" name="Straight Connector 76">
            <a:extLst>
              <a:ext uri="{FF2B5EF4-FFF2-40B4-BE49-F238E27FC236}">
                <a16:creationId xmlns:a16="http://schemas.microsoft.com/office/drawing/2014/main" id="{053C1BDA-0D3F-8857-638C-B6AB906282EA}"/>
              </a:ext>
            </a:extLst>
          </p:cNvPr>
          <p:cNvCxnSpPr>
            <a:cxnSpLocks/>
          </p:cNvCxnSpPr>
          <p:nvPr/>
        </p:nvCxnSpPr>
        <p:spPr>
          <a:xfrm>
            <a:off x="5062734" y="1832851"/>
            <a:ext cx="2123932"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EBD61212-B14A-E77A-DB66-B730C08104EC}"/>
              </a:ext>
            </a:extLst>
          </p:cNvPr>
          <p:cNvCxnSpPr>
            <a:cxnSpLocks/>
          </p:cNvCxnSpPr>
          <p:nvPr/>
        </p:nvCxnSpPr>
        <p:spPr>
          <a:xfrm>
            <a:off x="7698165" y="3224827"/>
            <a:ext cx="2228808"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35BDD403-AC14-449C-5B2E-EEA31DCE6B4F}"/>
              </a:ext>
            </a:extLst>
          </p:cNvPr>
          <p:cNvCxnSpPr>
            <a:cxnSpLocks/>
          </p:cNvCxnSpPr>
          <p:nvPr/>
        </p:nvCxnSpPr>
        <p:spPr>
          <a:xfrm>
            <a:off x="5069700" y="3241605"/>
            <a:ext cx="2123932"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F3F0B7EF-83D2-D202-C6A6-3AB9F8C444A7}"/>
              </a:ext>
            </a:extLst>
          </p:cNvPr>
          <p:cNvCxnSpPr>
            <a:cxnSpLocks/>
          </p:cNvCxnSpPr>
          <p:nvPr/>
        </p:nvCxnSpPr>
        <p:spPr>
          <a:xfrm>
            <a:off x="5098063" y="4996403"/>
            <a:ext cx="2123932" cy="0"/>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BD7F5031-4CF7-E5D1-2059-36E7AE67E8E2}"/>
              </a:ext>
            </a:extLst>
          </p:cNvPr>
          <p:cNvCxnSpPr>
            <a:cxnSpLocks/>
          </p:cNvCxnSpPr>
          <p:nvPr/>
        </p:nvCxnSpPr>
        <p:spPr>
          <a:xfrm>
            <a:off x="7687737" y="5204223"/>
            <a:ext cx="2228808" cy="28614"/>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F343AF6C-6BB4-A239-33E2-26208B11CCD5}"/>
              </a:ext>
            </a:extLst>
          </p:cNvPr>
          <p:cNvSpPr txBox="1"/>
          <p:nvPr/>
        </p:nvSpPr>
        <p:spPr>
          <a:xfrm>
            <a:off x="8133586" y="4880016"/>
            <a:ext cx="1587033" cy="307777"/>
          </a:xfrm>
          <a:prstGeom prst="rect">
            <a:avLst/>
          </a:prstGeom>
          <a:noFill/>
        </p:spPr>
        <p:txBody>
          <a:bodyPr wrap="square" lIns="91440" tIns="45720" rIns="91440" bIns="45720" rtlCol="0" anchor="t">
            <a:spAutoFit/>
          </a:bodyPr>
          <a:lstStyle/>
          <a:p>
            <a:pPr algn="r" rtl="1"/>
            <a:r>
              <a:rPr lang="ar-LB" sz="1400" b="1" noProof="0" dirty="0">
                <a:solidFill>
                  <a:schemeClr val="accent1"/>
                </a:solidFill>
                <a:latin typeface="Aptos"/>
                <a:ea typeface="Calibri"/>
              </a:rPr>
              <a:t>غلاف بلاستيكي</a:t>
            </a:r>
            <a:endParaRPr lang="ar-LB" sz="1400" b="1" noProof="0" dirty="0">
              <a:solidFill>
                <a:schemeClr val="accent1"/>
              </a:solidFill>
              <a:latin typeface="Calibri"/>
              <a:ea typeface="+mn-lt"/>
            </a:endParaRPr>
          </a:p>
        </p:txBody>
      </p:sp>
      <p:sp>
        <p:nvSpPr>
          <p:cNvPr id="3" name="TextBox 2">
            <a:extLst>
              <a:ext uri="{FF2B5EF4-FFF2-40B4-BE49-F238E27FC236}">
                <a16:creationId xmlns:a16="http://schemas.microsoft.com/office/drawing/2014/main" id="{D2C31F79-4133-DB82-6D1C-69293F466FD0}"/>
              </a:ext>
            </a:extLst>
          </p:cNvPr>
          <p:cNvSpPr txBox="1"/>
          <p:nvPr/>
        </p:nvSpPr>
        <p:spPr>
          <a:xfrm>
            <a:off x="8069374" y="2900621"/>
            <a:ext cx="1600775" cy="307777"/>
          </a:xfrm>
          <a:prstGeom prst="rect">
            <a:avLst/>
          </a:prstGeom>
          <a:noFill/>
        </p:spPr>
        <p:txBody>
          <a:bodyPr wrap="square" lIns="91440" tIns="45720" rIns="91440" bIns="45720" rtlCol="0" anchor="t">
            <a:spAutoFit/>
          </a:bodyPr>
          <a:lstStyle/>
          <a:p>
            <a:pPr algn="r" rtl="1"/>
            <a:r>
              <a:rPr lang="ar-LB" sz="1400" b="1">
                <a:solidFill>
                  <a:schemeClr val="accent1"/>
                </a:solidFill>
                <a:ea typeface="Calibri"/>
              </a:rPr>
              <a:t>شادر مشمع </a:t>
            </a:r>
            <a:endParaRPr lang="ar-LB" sz="1400" b="1" noProof="0">
              <a:solidFill>
                <a:schemeClr val="accent1"/>
              </a:solidFill>
              <a:latin typeface="Calibri"/>
              <a:ea typeface="Calibri"/>
            </a:endParaRPr>
          </a:p>
        </p:txBody>
      </p:sp>
      <p:sp>
        <p:nvSpPr>
          <p:cNvPr id="12" name="TextBox 11">
            <a:extLst>
              <a:ext uri="{FF2B5EF4-FFF2-40B4-BE49-F238E27FC236}">
                <a16:creationId xmlns:a16="http://schemas.microsoft.com/office/drawing/2014/main" id="{F0B7C74D-544B-9AF6-2CE9-30B3ED55EDD8}"/>
              </a:ext>
            </a:extLst>
          </p:cNvPr>
          <p:cNvSpPr txBox="1"/>
          <p:nvPr/>
        </p:nvSpPr>
        <p:spPr>
          <a:xfrm>
            <a:off x="5631777" y="3245425"/>
            <a:ext cx="1591260" cy="1169551"/>
          </a:xfrm>
          <a:prstGeom prst="rect">
            <a:avLst/>
          </a:prstGeom>
          <a:noFill/>
        </p:spPr>
        <p:txBody>
          <a:bodyPr wrap="square" lIns="91440" tIns="45720" rIns="91440" bIns="45720" rtlCol="0" anchor="t">
            <a:spAutoFit/>
          </a:bodyPr>
          <a:lstStyle/>
          <a:p>
            <a:pPr algn="r" rtl="1"/>
            <a:r>
              <a:rPr lang="ar-LB" sz="1400">
                <a:solidFill>
                  <a:srgbClr val="0A2F41"/>
                </a:solidFill>
                <a:latin typeface="Aptos"/>
                <a:ea typeface="Calibri"/>
              </a:rPr>
              <a:t>للتوصيلات الخشبية</a:t>
            </a:r>
            <a:r>
              <a:rPr lang="ar-LB" sz="1400" noProof="0">
                <a:solidFill>
                  <a:srgbClr val="0A2F41"/>
                </a:solidFill>
                <a:latin typeface="Aptos"/>
                <a:ea typeface="Calibri"/>
              </a:rPr>
              <a:t>. </a:t>
            </a:r>
            <a:r>
              <a:rPr lang="ar-LB" sz="1400">
                <a:solidFill>
                  <a:srgbClr val="0A2F41"/>
                </a:solidFill>
                <a:latin typeface="Aptos"/>
                <a:ea typeface="Calibri"/>
              </a:rPr>
              <a:t>تُستخدم في صنع الإطارات وتثبيت الألواح/الدعائم المغطية</a:t>
            </a:r>
          </a:p>
          <a:p>
            <a:pPr algn="r" rtl="1"/>
            <a:endParaRPr lang="ar-LB" sz="1400" noProof="0">
              <a:solidFill>
                <a:srgbClr val="0A2F41"/>
              </a:solidFill>
              <a:latin typeface="Calibri"/>
              <a:ea typeface="Calibri"/>
            </a:endParaRPr>
          </a:p>
        </p:txBody>
      </p:sp>
      <p:sp>
        <p:nvSpPr>
          <p:cNvPr id="13" name="TextBox 12">
            <a:extLst>
              <a:ext uri="{FF2B5EF4-FFF2-40B4-BE49-F238E27FC236}">
                <a16:creationId xmlns:a16="http://schemas.microsoft.com/office/drawing/2014/main" id="{CD9C54A0-49B9-B16D-CE62-C5922AF6BED2}"/>
              </a:ext>
            </a:extLst>
          </p:cNvPr>
          <p:cNvSpPr txBox="1"/>
          <p:nvPr/>
        </p:nvSpPr>
        <p:spPr>
          <a:xfrm>
            <a:off x="5691639" y="4996403"/>
            <a:ext cx="1591260" cy="1169551"/>
          </a:xfrm>
          <a:prstGeom prst="rect">
            <a:avLst/>
          </a:prstGeom>
          <a:noFill/>
        </p:spPr>
        <p:txBody>
          <a:bodyPr wrap="square" lIns="91440" tIns="45720" rIns="91440" bIns="45720" rtlCol="0" anchor="t">
            <a:spAutoFit/>
          </a:bodyPr>
          <a:lstStyle/>
          <a:p>
            <a:pPr algn="r" rtl="1"/>
            <a:r>
              <a:rPr lang="ar-LB" sz="1400">
                <a:solidFill>
                  <a:srgbClr val="0A2F41"/>
                </a:solidFill>
                <a:latin typeface="Aptos"/>
                <a:ea typeface="Calibri"/>
              </a:rPr>
              <a:t>للتوصيلات الخشبية</a:t>
            </a:r>
            <a:r>
              <a:rPr lang="ar-LB" sz="1400" noProof="0">
                <a:solidFill>
                  <a:srgbClr val="0A2F41"/>
                </a:solidFill>
                <a:latin typeface="Aptos"/>
                <a:ea typeface="Calibri"/>
              </a:rPr>
              <a:t>. </a:t>
            </a:r>
            <a:r>
              <a:rPr lang="ar-LB" sz="1400">
                <a:solidFill>
                  <a:srgbClr val="0A2F41"/>
                </a:solidFill>
                <a:latin typeface="Aptos"/>
                <a:ea typeface="Calibri"/>
              </a:rPr>
              <a:t>تُستخدم في صنع الإطارات وتثبيت الألواح/الدعائم المغطية</a:t>
            </a:r>
          </a:p>
          <a:p>
            <a:pPr algn="r" rtl="1"/>
            <a:endParaRPr lang="ar-LB" sz="1400" noProof="0">
              <a:solidFill>
                <a:srgbClr val="0A2F41"/>
              </a:solidFill>
              <a:latin typeface="Calibri"/>
              <a:ea typeface="Calibri"/>
            </a:endParaRPr>
          </a:p>
        </p:txBody>
      </p:sp>
      <p:sp>
        <p:nvSpPr>
          <p:cNvPr id="14" name="TextBox 13">
            <a:extLst>
              <a:ext uri="{FF2B5EF4-FFF2-40B4-BE49-F238E27FC236}">
                <a16:creationId xmlns:a16="http://schemas.microsoft.com/office/drawing/2014/main" id="{1AACB07F-6A95-DDF7-E0A6-7DC240026FAE}"/>
              </a:ext>
            </a:extLst>
          </p:cNvPr>
          <p:cNvSpPr txBox="1"/>
          <p:nvPr/>
        </p:nvSpPr>
        <p:spPr>
          <a:xfrm>
            <a:off x="5708583" y="2939839"/>
            <a:ext cx="1450206" cy="2455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lnSpc>
                <a:spcPts val="1109"/>
              </a:lnSpc>
            </a:pPr>
            <a:r>
              <a:rPr lang="ar-LB" sz="1400" b="1">
                <a:solidFill>
                  <a:schemeClr val="accent1"/>
                </a:solidFill>
                <a:latin typeface="Calibri"/>
                <a:ea typeface="Calibri"/>
              </a:rPr>
              <a:t>مسامير 75 ملم</a:t>
            </a:r>
            <a:r>
              <a:rPr lang="ar-LB" sz="1400">
                <a:solidFill>
                  <a:schemeClr val="accent1"/>
                </a:solidFill>
                <a:latin typeface="Calibri"/>
                <a:ea typeface="Calibri"/>
              </a:rPr>
              <a:t>​</a:t>
            </a:r>
          </a:p>
        </p:txBody>
      </p:sp>
      <p:sp>
        <p:nvSpPr>
          <p:cNvPr id="17" name="TextBox 16">
            <a:extLst>
              <a:ext uri="{FF2B5EF4-FFF2-40B4-BE49-F238E27FC236}">
                <a16:creationId xmlns:a16="http://schemas.microsoft.com/office/drawing/2014/main" id="{B4AE399C-4AE4-26C2-DA65-28E85D9D86CE}"/>
              </a:ext>
            </a:extLst>
          </p:cNvPr>
          <p:cNvSpPr txBox="1"/>
          <p:nvPr/>
        </p:nvSpPr>
        <p:spPr>
          <a:xfrm>
            <a:off x="5643275" y="1574492"/>
            <a:ext cx="1533625" cy="3481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lnSpc>
                <a:spcPts val="792"/>
              </a:lnSpc>
            </a:pPr>
            <a:r>
              <a:rPr lang="ar-LB" sz="1400" b="1" dirty="0">
                <a:solidFill>
                  <a:schemeClr val="accent1"/>
                </a:solidFill>
                <a:latin typeface="Calibri"/>
                <a:ea typeface="Calibri"/>
              </a:rPr>
              <a:t>مسامير بطول ٥٠ ملم</a:t>
            </a:r>
            <a:r>
              <a:rPr lang="en-US" sz="1400" b="1" dirty="0">
                <a:solidFill>
                  <a:schemeClr val="accent1"/>
                </a:solidFill>
                <a:latin typeface="Calibri"/>
                <a:ea typeface="Calibri"/>
              </a:rPr>
              <a:t> </a:t>
            </a:r>
          </a:p>
          <a:p>
            <a:pPr algn="r" rtl="1">
              <a:lnSpc>
                <a:spcPts val="1109"/>
              </a:lnSpc>
            </a:pPr>
            <a:endParaRPr lang="ar-LB" sz="1400" dirty="0">
              <a:latin typeface="Calibri"/>
              <a:ea typeface="Calibri"/>
            </a:endParaRPr>
          </a:p>
        </p:txBody>
      </p:sp>
      <p:sp>
        <p:nvSpPr>
          <p:cNvPr id="18" name="TextBox 17">
            <a:extLst>
              <a:ext uri="{FF2B5EF4-FFF2-40B4-BE49-F238E27FC236}">
                <a16:creationId xmlns:a16="http://schemas.microsoft.com/office/drawing/2014/main" id="{4CA62C63-B37A-4E3C-B9BD-3009C390C9AA}"/>
              </a:ext>
            </a:extLst>
          </p:cNvPr>
          <p:cNvSpPr txBox="1"/>
          <p:nvPr/>
        </p:nvSpPr>
        <p:spPr>
          <a:xfrm>
            <a:off x="5622419" y="4503214"/>
            <a:ext cx="1606617" cy="778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LB" sz="1400" b="1" dirty="0">
                <a:solidFill>
                  <a:schemeClr val="accent1"/>
                </a:solidFill>
                <a:latin typeface="Aptos"/>
                <a:ea typeface="Calibri"/>
              </a:rPr>
              <a:t>مسامير عريضة الرأس</a:t>
            </a:r>
            <a:endParaRPr lang="ar-LB" sz="1400" dirty="0">
              <a:solidFill>
                <a:schemeClr val="accent1"/>
              </a:solidFill>
              <a:latin typeface="Aptos"/>
              <a:ea typeface="Calibri"/>
            </a:endParaRPr>
          </a:p>
          <a:p>
            <a:pPr algn="r" rtl="1"/>
            <a:r>
              <a:rPr lang="ar-LB" sz="1400" b="1" dirty="0">
                <a:solidFill>
                  <a:schemeClr val="accent1"/>
                </a:solidFill>
                <a:latin typeface="Aptos"/>
                <a:ea typeface="Calibri"/>
              </a:rPr>
              <a:t> بطول 40 ملم</a:t>
            </a:r>
            <a:endParaRPr lang="ar-LB" sz="1400" dirty="0">
              <a:solidFill>
                <a:schemeClr val="accent1"/>
              </a:solidFill>
              <a:latin typeface="Aptos"/>
              <a:ea typeface="Calibri"/>
            </a:endParaRPr>
          </a:p>
          <a:p>
            <a:pPr algn="r" rtl="1">
              <a:lnSpc>
                <a:spcPts val="792"/>
              </a:lnSpc>
            </a:pPr>
            <a:endParaRPr lang="en-US" sz="1400" b="1" dirty="0">
              <a:latin typeface="Calibri"/>
              <a:ea typeface="Calibri"/>
            </a:endParaRPr>
          </a:p>
          <a:p>
            <a:pPr algn="r" rtl="1">
              <a:lnSpc>
                <a:spcPts val="1109"/>
              </a:lnSpc>
            </a:pPr>
            <a:endParaRPr lang="ar-LB" sz="1400" dirty="0">
              <a:latin typeface="Calibri"/>
              <a:ea typeface="Calibri"/>
            </a:endParaRPr>
          </a:p>
        </p:txBody>
      </p:sp>
      <p:sp>
        <p:nvSpPr>
          <p:cNvPr id="21" name="TextBox 20">
            <a:extLst>
              <a:ext uri="{FF2B5EF4-FFF2-40B4-BE49-F238E27FC236}">
                <a16:creationId xmlns:a16="http://schemas.microsoft.com/office/drawing/2014/main" id="{A2439DC3-E1A9-4FB6-77A3-CEA573B086DF}"/>
              </a:ext>
            </a:extLst>
          </p:cNvPr>
          <p:cNvSpPr txBox="1"/>
          <p:nvPr/>
        </p:nvSpPr>
        <p:spPr>
          <a:xfrm>
            <a:off x="3245405" y="482603"/>
            <a:ext cx="1621629" cy="1384995"/>
          </a:xfrm>
          <a:prstGeom prst="rect">
            <a:avLst/>
          </a:prstGeom>
          <a:noFill/>
        </p:spPr>
        <p:txBody>
          <a:bodyPr wrap="square" lIns="91440" tIns="45720" rIns="91440" bIns="45720" rtlCol="0" anchor="t">
            <a:spAutoFit/>
          </a:bodyPr>
          <a:lstStyle/>
          <a:p>
            <a:pPr algn="r" rtl="1"/>
            <a:r>
              <a:rPr lang="ar-LB" sz="1400" dirty="0">
                <a:solidFill>
                  <a:srgbClr val="000000"/>
                </a:solidFill>
                <a:ea typeface="Calibri"/>
              </a:rPr>
              <a:t>الطول</a:t>
            </a:r>
            <a:r>
              <a:rPr lang="ar-LB" sz="1400" dirty="0">
                <a:solidFill>
                  <a:srgbClr val="000000"/>
                </a:solidFill>
                <a:latin typeface="Aptos"/>
                <a:ea typeface="+mn-lt"/>
              </a:rPr>
              <a:t> الكلي 60 سم</a:t>
            </a:r>
            <a:r>
              <a:rPr lang="ar-LB" sz="1400" noProof="0" dirty="0">
                <a:solidFill>
                  <a:srgbClr val="000000"/>
                </a:solidFill>
                <a:latin typeface="Aptos"/>
                <a:ea typeface="+mn-lt"/>
              </a:rPr>
              <a:t>، </a:t>
            </a:r>
            <a:r>
              <a:rPr lang="ar-LB" sz="1400" dirty="0">
                <a:solidFill>
                  <a:srgbClr val="000000"/>
                </a:solidFill>
                <a:latin typeface="Aptos"/>
                <a:ea typeface="+mn-lt"/>
              </a:rPr>
              <a:t>مخصّص للخشب</a:t>
            </a:r>
            <a:r>
              <a:rPr lang="ar-LB" sz="1400" noProof="0" dirty="0">
                <a:solidFill>
                  <a:srgbClr val="000000"/>
                </a:solidFill>
                <a:latin typeface="Aptos"/>
                <a:ea typeface="+mn-lt"/>
              </a:rPr>
              <a:t>، </a:t>
            </a:r>
            <a:r>
              <a:rPr lang="ar-LB" sz="1400" dirty="0">
                <a:solidFill>
                  <a:srgbClr val="000000"/>
                </a:solidFill>
                <a:latin typeface="Aptos"/>
                <a:ea typeface="+mn-lt"/>
              </a:rPr>
              <a:t>ذو جودة عالية</a:t>
            </a:r>
            <a:r>
              <a:rPr lang="ar-LB" sz="1400" noProof="0" dirty="0">
                <a:solidFill>
                  <a:srgbClr val="000000"/>
                </a:solidFill>
                <a:latin typeface="Aptos"/>
                <a:ea typeface="+mn-lt"/>
              </a:rPr>
              <a:t>، </a:t>
            </a:r>
            <a:r>
              <a:rPr lang="ar-LB" sz="1400" dirty="0">
                <a:solidFill>
                  <a:srgbClr val="000000"/>
                </a:solidFill>
                <a:latin typeface="Aptos"/>
                <a:ea typeface="+mn-lt"/>
              </a:rPr>
              <a:t>بأسنان مقسّاة ومصلّبة ومضبوطة</a:t>
            </a:r>
            <a:r>
              <a:rPr lang="ar-LB" sz="1400" noProof="0" dirty="0">
                <a:solidFill>
                  <a:srgbClr val="000000"/>
                </a:solidFill>
                <a:latin typeface="Aptos"/>
                <a:ea typeface="+mn-lt"/>
              </a:rPr>
              <a:t>. </a:t>
            </a:r>
            <a:r>
              <a:rPr lang="ar-LB" sz="1400" dirty="0">
                <a:solidFill>
                  <a:srgbClr val="000000"/>
                </a:solidFill>
                <a:latin typeface="Aptos"/>
                <a:ea typeface="+mn-lt"/>
              </a:rPr>
              <a:t>مقبض غير قابل للكسر</a:t>
            </a:r>
            <a:r>
              <a:rPr lang="ar-LB" sz="1400" noProof="0" dirty="0">
                <a:solidFill>
                  <a:srgbClr val="000000"/>
                </a:solidFill>
                <a:latin typeface="Aptos"/>
                <a:ea typeface="+mn-lt"/>
              </a:rPr>
              <a:t>.</a:t>
            </a:r>
            <a:endParaRPr lang="ar-LB" sz="1400" dirty="0">
              <a:solidFill>
                <a:srgbClr val="000000"/>
              </a:solidFill>
              <a:latin typeface="Aptos"/>
              <a:ea typeface="+mn-lt"/>
            </a:endParaRPr>
          </a:p>
          <a:p>
            <a:pPr algn="r" rtl="1"/>
            <a:endParaRPr lang="ar-LB" sz="1400" noProof="0" dirty="0">
              <a:solidFill>
                <a:srgbClr val="0A2F41"/>
              </a:solidFill>
              <a:latin typeface="Aptos"/>
              <a:ea typeface="Calibri"/>
            </a:endParaRPr>
          </a:p>
        </p:txBody>
      </p:sp>
      <p:sp>
        <p:nvSpPr>
          <p:cNvPr id="23" name="TextBox 22">
            <a:extLst>
              <a:ext uri="{FF2B5EF4-FFF2-40B4-BE49-F238E27FC236}">
                <a16:creationId xmlns:a16="http://schemas.microsoft.com/office/drawing/2014/main" id="{F466D14F-2BDC-63C6-7FF0-DC1F535FB303}"/>
              </a:ext>
            </a:extLst>
          </p:cNvPr>
          <p:cNvSpPr txBox="1"/>
          <p:nvPr/>
        </p:nvSpPr>
        <p:spPr>
          <a:xfrm>
            <a:off x="2477922" y="164680"/>
            <a:ext cx="986572" cy="307777"/>
          </a:xfrm>
          <a:prstGeom prst="rect">
            <a:avLst/>
          </a:prstGeom>
          <a:noFill/>
        </p:spPr>
        <p:txBody>
          <a:bodyPr wrap="square" lIns="91440" tIns="45720" rIns="91440" bIns="45720" anchor="t">
            <a:spAutoFit/>
          </a:bodyPr>
          <a:lstStyle/>
          <a:p>
            <a:pPr algn="r" rtl="1"/>
            <a:r>
              <a:rPr lang="ar-LB" sz="1400">
                <a:latin typeface="Calibri"/>
                <a:ea typeface="+mn-lt"/>
              </a:rPr>
              <a:t>٢ قطع</a:t>
            </a:r>
            <a:endParaRPr lang="en-US" sz="1400">
              <a:latin typeface="Calibri"/>
              <a:ea typeface="Calibri"/>
            </a:endParaRPr>
          </a:p>
        </p:txBody>
      </p:sp>
      <p:cxnSp>
        <p:nvCxnSpPr>
          <p:cNvPr id="24" name="Straight Connector 23">
            <a:extLst>
              <a:ext uri="{FF2B5EF4-FFF2-40B4-BE49-F238E27FC236}">
                <a16:creationId xmlns:a16="http://schemas.microsoft.com/office/drawing/2014/main" id="{9468B610-9572-B777-CCF2-E62E8AF46467}"/>
              </a:ext>
            </a:extLst>
          </p:cNvPr>
          <p:cNvCxnSpPr>
            <a:cxnSpLocks/>
          </p:cNvCxnSpPr>
          <p:nvPr/>
        </p:nvCxnSpPr>
        <p:spPr>
          <a:xfrm flipV="1">
            <a:off x="3005558" y="453328"/>
            <a:ext cx="1936240" cy="20844"/>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A4D6E13F-AE4E-B13D-D602-0D7C9D05D68D}"/>
              </a:ext>
            </a:extLst>
          </p:cNvPr>
          <p:cNvSpPr txBox="1"/>
          <p:nvPr/>
        </p:nvSpPr>
        <p:spPr>
          <a:xfrm>
            <a:off x="3251930" y="159504"/>
            <a:ext cx="1611202" cy="307777"/>
          </a:xfrm>
          <a:prstGeom prst="rect">
            <a:avLst/>
          </a:prstGeom>
          <a:noFill/>
        </p:spPr>
        <p:txBody>
          <a:bodyPr wrap="square" lIns="91440" tIns="45720" rIns="91440" bIns="45720" rtlCol="0" anchor="t">
            <a:spAutoFit/>
          </a:bodyPr>
          <a:lstStyle/>
          <a:p>
            <a:pPr algn="r" rtl="1"/>
            <a:r>
              <a:rPr lang="ar-LB" sz="1400" b="1">
                <a:solidFill>
                  <a:schemeClr val="accent1"/>
                </a:solidFill>
                <a:ea typeface="Calibri"/>
              </a:rPr>
              <a:t>منشار يدوي</a:t>
            </a:r>
            <a:endParaRPr lang="ar-LB" sz="1400">
              <a:solidFill>
                <a:schemeClr val="accent1"/>
              </a:solidFill>
              <a:ea typeface="Calibri"/>
            </a:endParaRPr>
          </a:p>
        </p:txBody>
      </p:sp>
      <p:sp>
        <p:nvSpPr>
          <p:cNvPr id="49" name="TextBox 48">
            <a:extLst>
              <a:ext uri="{FF2B5EF4-FFF2-40B4-BE49-F238E27FC236}">
                <a16:creationId xmlns:a16="http://schemas.microsoft.com/office/drawing/2014/main" id="{0A1E66DD-0F33-0A93-B3C5-640A59C13BAB}"/>
              </a:ext>
            </a:extLst>
          </p:cNvPr>
          <p:cNvSpPr txBox="1"/>
          <p:nvPr/>
        </p:nvSpPr>
        <p:spPr>
          <a:xfrm>
            <a:off x="3266260" y="2223159"/>
            <a:ext cx="1632056" cy="954107"/>
          </a:xfrm>
          <a:prstGeom prst="rect">
            <a:avLst/>
          </a:prstGeom>
          <a:noFill/>
        </p:spPr>
        <p:txBody>
          <a:bodyPr wrap="square" lIns="91440" tIns="45720" rIns="91440" bIns="45720" rtlCol="0" anchor="t">
            <a:spAutoFit/>
          </a:bodyPr>
          <a:lstStyle/>
          <a:p>
            <a:pPr algn="r" rtl="1"/>
            <a:r>
              <a:rPr lang="ar-LB" sz="1400">
                <a:ea typeface="Calibri"/>
              </a:rPr>
              <a:t>بطول</a:t>
            </a:r>
            <a:r>
              <a:rPr lang="ar-LB" sz="1400">
                <a:latin typeface="Aptos"/>
                <a:ea typeface="+mn-lt"/>
              </a:rPr>
              <a:t> 3 أمتار</a:t>
            </a:r>
            <a:r>
              <a:rPr lang="ar-LB" sz="1400" noProof="0">
                <a:latin typeface="Aptos"/>
                <a:ea typeface="+mn-lt"/>
              </a:rPr>
              <a:t>، </a:t>
            </a:r>
            <a:r>
              <a:rPr lang="ar-LB" sz="1400">
                <a:latin typeface="Aptos"/>
                <a:ea typeface="+mn-lt"/>
              </a:rPr>
              <a:t>مقسم بالسنتيمترات</a:t>
            </a:r>
            <a:r>
              <a:rPr lang="ar-LB" sz="1400" noProof="0">
                <a:latin typeface="Aptos"/>
                <a:ea typeface="+mn-lt"/>
              </a:rPr>
              <a:t>.</a:t>
            </a:r>
            <a:endParaRPr lang="ar-LB" sz="1400">
              <a:latin typeface="Aptos"/>
              <a:ea typeface="+mn-lt"/>
            </a:endParaRPr>
          </a:p>
          <a:p>
            <a:pPr algn="r" rtl="1"/>
            <a:endParaRPr lang="ar-LB" sz="1400">
              <a:solidFill>
                <a:srgbClr val="000000"/>
              </a:solidFill>
              <a:latin typeface="Aptos"/>
              <a:ea typeface="+mn-lt"/>
            </a:endParaRPr>
          </a:p>
          <a:p>
            <a:pPr algn="r" rtl="1"/>
            <a:endParaRPr lang="ar-LB" sz="1400" noProof="0">
              <a:solidFill>
                <a:srgbClr val="0A2F41"/>
              </a:solidFill>
              <a:latin typeface="Aptos"/>
              <a:ea typeface="Calibri"/>
            </a:endParaRPr>
          </a:p>
        </p:txBody>
      </p:sp>
      <p:cxnSp>
        <p:nvCxnSpPr>
          <p:cNvPr id="53" name="Straight Connector 52">
            <a:extLst>
              <a:ext uri="{FF2B5EF4-FFF2-40B4-BE49-F238E27FC236}">
                <a16:creationId xmlns:a16="http://schemas.microsoft.com/office/drawing/2014/main" id="{EA7D76BE-0698-B730-B715-4FA3301B069D}"/>
              </a:ext>
            </a:extLst>
          </p:cNvPr>
          <p:cNvCxnSpPr>
            <a:cxnSpLocks/>
          </p:cNvCxnSpPr>
          <p:nvPr/>
        </p:nvCxnSpPr>
        <p:spPr>
          <a:xfrm flipV="1">
            <a:off x="3026413" y="2183462"/>
            <a:ext cx="1936240" cy="20844"/>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54" name="TextBox 53">
            <a:extLst>
              <a:ext uri="{FF2B5EF4-FFF2-40B4-BE49-F238E27FC236}">
                <a16:creationId xmlns:a16="http://schemas.microsoft.com/office/drawing/2014/main" id="{FB272D9A-6D18-1D94-10DE-D48EC39AB522}"/>
              </a:ext>
            </a:extLst>
          </p:cNvPr>
          <p:cNvSpPr txBox="1"/>
          <p:nvPr/>
        </p:nvSpPr>
        <p:spPr>
          <a:xfrm>
            <a:off x="3272785" y="1889638"/>
            <a:ext cx="1611202" cy="738664"/>
          </a:xfrm>
          <a:prstGeom prst="rect">
            <a:avLst/>
          </a:prstGeom>
          <a:noFill/>
        </p:spPr>
        <p:txBody>
          <a:bodyPr wrap="square" lIns="91440" tIns="45720" rIns="91440" bIns="45720" rtlCol="0" anchor="t">
            <a:spAutoFit/>
          </a:bodyPr>
          <a:lstStyle/>
          <a:p>
            <a:pPr algn="r" rtl="1"/>
            <a:r>
              <a:rPr lang="ar-LB" sz="1400" b="1">
                <a:solidFill>
                  <a:schemeClr val="accent1"/>
                </a:solidFill>
                <a:ea typeface="Calibri"/>
              </a:rPr>
              <a:t>شريط قياس</a:t>
            </a:r>
          </a:p>
          <a:p>
            <a:pPr algn="r" rtl="1"/>
            <a:endParaRPr lang="ar-LB" sz="1400">
              <a:solidFill>
                <a:schemeClr val="accent1"/>
              </a:solidFill>
              <a:latin typeface="Calibri"/>
              <a:ea typeface="Calibri"/>
            </a:endParaRPr>
          </a:p>
          <a:p>
            <a:pPr algn="r" rtl="1"/>
            <a:endParaRPr lang="ar-LB" sz="1400" b="1">
              <a:solidFill>
                <a:schemeClr val="accent1"/>
              </a:solidFill>
              <a:ea typeface="Calibri"/>
            </a:endParaRPr>
          </a:p>
        </p:txBody>
      </p:sp>
      <p:sp>
        <p:nvSpPr>
          <p:cNvPr id="57" name="TextBox 56">
            <a:extLst>
              <a:ext uri="{FF2B5EF4-FFF2-40B4-BE49-F238E27FC236}">
                <a16:creationId xmlns:a16="http://schemas.microsoft.com/office/drawing/2014/main" id="{3E9EC104-A556-2BF3-A081-DB3305CA667B}"/>
              </a:ext>
            </a:extLst>
          </p:cNvPr>
          <p:cNvSpPr txBox="1"/>
          <p:nvPr/>
        </p:nvSpPr>
        <p:spPr>
          <a:xfrm>
            <a:off x="763691" y="513870"/>
            <a:ext cx="1621629" cy="1169551"/>
          </a:xfrm>
          <a:prstGeom prst="rect">
            <a:avLst/>
          </a:prstGeom>
          <a:noFill/>
        </p:spPr>
        <p:txBody>
          <a:bodyPr wrap="square" lIns="91440" tIns="45720" rIns="91440" bIns="45720" rtlCol="0" anchor="t">
            <a:spAutoFit/>
          </a:bodyPr>
          <a:lstStyle/>
          <a:p>
            <a:pPr algn="r" rtl="1"/>
            <a:r>
              <a:rPr lang="ar-LB" sz="1400">
                <a:ea typeface="Calibri"/>
              </a:rPr>
              <a:t>بطول</a:t>
            </a:r>
            <a:r>
              <a:rPr lang="ar-LB" sz="1400">
                <a:latin typeface="Aptos"/>
                <a:ea typeface="+mn-lt"/>
              </a:rPr>
              <a:t> أدناه 30 متراً</a:t>
            </a:r>
            <a:r>
              <a:rPr lang="ar-LB" sz="1400" noProof="0">
                <a:latin typeface="Aptos"/>
                <a:ea typeface="+mn-lt"/>
              </a:rPr>
              <a:t>، </a:t>
            </a:r>
            <a:r>
              <a:rPr lang="ar-LB" sz="1400">
                <a:latin typeface="Aptos"/>
                <a:ea typeface="+mn-lt"/>
              </a:rPr>
              <a:t>على شكل لفة</a:t>
            </a:r>
            <a:r>
              <a:rPr lang="ar-LB" sz="1400" noProof="0">
                <a:latin typeface="Aptos"/>
                <a:ea typeface="+mn-lt"/>
              </a:rPr>
              <a:t>، </a:t>
            </a:r>
            <a:r>
              <a:rPr lang="ar-LB" sz="1400">
                <a:latin typeface="Aptos"/>
                <a:ea typeface="+mn-lt"/>
              </a:rPr>
              <a:t>بسماكة 6 ملم</a:t>
            </a:r>
            <a:r>
              <a:rPr lang="ar-LB" sz="1400" noProof="0">
                <a:latin typeface="Aptos"/>
                <a:ea typeface="+mn-lt"/>
              </a:rPr>
              <a:t>.</a:t>
            </a:r>
            <a:endParaRPr lang="ar-LB" sz="1400">
              <a:latin typeface="Aptos"/>
              <a:ea typeface="+mn-lt"/>
            </a:endParaRPr>
          </a:p>
          <a:p>
            <a:pPr algn="r" rtl="1"/>
            <a:endParaRPr lang="ar-LB" sz="1400">
              <a:latin typeface="Aptos"/>
              <a:ea typeface="+mn-lt"/>
            </a:endParaRPr>
          </a:p>
          <a:p>
            <a:pPr algn="r" rtl="1"/>
            <a:endParaRPr lang="ar-LB" sz="1400" noProof="0">
              <a:latin typeface="Aptos"/>
              <a:ea typeface="Calibri"/>
            </a:endParaRPr>
          </a:p>
        </p:txBody>
      </p:sp>
      <p:cxnSp>
        <p:nvCxnSpPr>
          <p:cNvPr id="59" name="Straight Connector 58">
            <a:extLst>
              <a:ext uri="{FF2B5EF4-FFF2-40B4-BE49-F238E27FC236}">
                <a16:creationId xmlns:a16="http://schemas.microsoft.com/office/drawing/2014/main" id="{13015CDF-D378-77C8-A821-EA483CF0A3E2}"/>
              </a:ext>
            </a:extLst>
          </p:cNvPr>
          <p:cNvCxnSpPr>
            <a:cxnSpLocks/>
          </p:cNvCxnSpPr>
          <p:nvPr/>
        </p:nvCxnSpPr>
        <p:spPr>
          <a:xfrm flipV="1">
            <a:off x="523844" y="484595"/>
            <a:ext cx="1936240" cy="20844"/>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53BB2C52-ACFC-F8CE-5524-0C2C6D2EC973}"/>
              </a:ext>
            </a:extLst>
          </p:cNvPr>
          <p:cNvSpPr txBox="1"/>
          <p:nvPr/>
        </p:nvSpPr>
        <p:spPr>
          <a:xfrm>
            <a:off x="770216" y="190772"/>
            <a:ext cx="1621629" cy="523220"/>
          </a:xfrm>
          <a:prstGeom prst="rect">
            <a:avLst/>
          </a:prstGeom>
          <a:noFill/>
        </p:spPr>
        <p:txBody>
          <a:bodyPr wrap="square" lIns="91440" tIns="45720" rIns="91440" bIns="45720" rtlCol="0" anchor="t">
            <a:spAutoFit/>
          </a:bodyPr>
          <a:lstStyle/>
          <a:p>
            <a:pPr algn="r" rtl="1"/>
            <a:r>
              <a:rPr lang="ar-LB" sz="1400" b="1" dirty="0">
                <a:solidFill>
                  <a:schemeClr val="accent1"/>
                </a:solidFill>
                <a:ea typeface="Calibri"/>
              </a:rPr>
              <a:t>حبل</a:t>
            </a:r>
          </a:p>
          <a:p>
            <a:pPr algn="r" rtl="1"/>
            <a:endParaRPr lang="ar-LB" sz="1400" b="1" dirty="0">
              <a:solidFill>
                <a:schemeClr val="accent1"/>
              </a:solidFill>
              <a:ea typeface="Calibri"/>
            </a:endParaRPr>
          </a:p>
        </p:txBody>
      </p:sp>
      <p:sp>
        <p:nvSpPr>
          <p:cNvPr id="62" name="TextBox 61">
            <a:extLst>
              <a:ext uri="{FF2B5EF4-FFF2-40B4-BE49-F238E27FC236}">
                <a16:creationId xmlns:a16="http://schemas.microsoft.com/office/drawing/2014/main" id="{4CA50D32-F517-0510-DF84-7921D5F8082E}"/>
              </a:ext>
            </a:extLst>
          </p:cNvPr>
          <p:cNvSpPr txBox="1"/>
          <p:nvPr/>
        </p:nvSpPr>
        <p:spPr>
          <a:xfrm>
            <a:off x="784546" y="1962597"/>
            <a:ext cx="1652910" cy="523220"/>
          </a:xfrm>
          <a:prstGeom prst="rect">
            <a:avLst/>
          </a:prstGeom>
          <a:noFill/>
        </p:spPr>
        <p:txBody>
          <a:bodyPr wrap="square" lIns="91440" tIns="45720" rIns="91440" bIns="45720" rtlCol="0" anchor="t">
            <a:spAutoFit/>
          </a:bodyPr>
          <a:lstStyle/>
          <a:p>
            <a:pPr algn="r" rtl="1"/>
            <a:r>
              <a:rPr lang="ar-LB" sz="1400" dirty="0">
                <a:latin typeface="Calibri"/>
                <a:ea typeface="+mn-lt"/>
              </a:rPr>
              <a:t>مقبض معدني أو من الألياف الزجاجية</a:t>
            </a:r>
            <a:r>
              <a:rPr lang="ar-LB" sz="1400" noProof="0" dirty="0">
                <a:latin typeface="Calibri"/>
                <a:ea typeface="+mn-lt"/>
              </a:rPr>
              <a:t>.</a:t>
            </a:r>
            <a:endParaRPr lang="en-US" sz="1400" dirty="0">
              <a:latin typeface="Calibri"/>
              <a:ea typeface="+mn-lt"/>
            </a:endParaRPr>
          </a:p>
        </p:txBody>
      </p:sp>
      <p:cxnSp>
        <p:nvCxnSpPr>
          <p:cNvPr id="63" name="Straight Connector 62">
            <a:extLst>
              <a:ext uri="{FF2B5EF4-FFF2-40B4-BE49-F238E27FC236}">
                <a16:creationId xmlns:a16="http://schemas.microsoft.com/office/drawing/2014/main" id="{D03D7731-E4D8-3B7A-47C6-117FFDC552F7}"/>
              </a:ext>
            </a:extLst>
          </p:cNvPr>
          <p:cNvCxnSpPr>
            <a:cxnSpLocks/>
          </p:cNvCxnSpPr>
          <p:nvPr/>
        </p:nvCxnSpPr>
        <p:spPr>
          <a:xfrm flipV="1">
            <a:off x="544699" y="1933323"/>
            <a:ext cx="1936240" cy="20844"/>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F1B567BC-CFC4-8375-540B-A125E54D1999}"/>
              </a:ext>
            </a:extLst>
          </p:cNvPr>
          <p:cNvSpPr txBox="1"/>
          <p:nvPr/>
        </p:nvSpPr>
        <p:spPr>
          <a:xfrm>
            <a:off x="791071" y="1639498"/>
            <a:ext cx="1611202" cy="307777"/>
          </a:xfrm>
          <a:prstGeom prst="rect">
            <a:avLst/>
          </a:prstGeom>
          <a:noFill/>
        </p:spPr>
        <p:txBody>
          <a:bodyPr wrap="square" lIns="91440" tIns="45720" rIns="91440" bIns="45720" rtlCol="0" anchor="t">
            <a:spAutoFit/>
          </a:bodyPr>
          <a:lstStyle/>
          <a:p>
            <a:pPr algn="r" rtl="1"/>
            <a:r>
              <a:rPr lang="ar-LB" sz="1400" b="1">
                <a:solidFill>
                  <a:schemeClr val="accent1"/>
                </a:solidFill>
                <a:ea typeface="+mn-lt"/>
              </a:rPr>
              <a:t>مطرقة</a:t>
            </a:r>
            <a:endParaRPr lang="en-US">
              <a:solidFill>
                <a:schemeClr val="accent1"/>
              </a:solidFill>
            </a:endParaRPr>
          </a:p>
        </p:txBody>
      </p:sp>
      <p:sp>
        <p:nvSpPr>
          <p:cNvPr id="89" name="TextBox 88">
            <a:extLst>
              <a:ext uri="{FF2B5EF4-FFF2-40B4-BE49-F238E27FC236}">
                <a16:creationId xmlns:a16="http://schemas.microsoft.com/office/drawing/2014/main" id="{5D57BF14-E8E3-C232-795A-7082CC4CC179}"/>
              </a:ext>
            </a:extLst>
          </p:cNvPr>
          <p:cNvSpPr txBox="1"/>
          <p:nvPr/>
        </p:nvSpPr>
        <p:spPr>
          <a:xfrm>
            <a:off x="3266260" y="3845853"/>
            <a:ext cx="1621629" cy="954107"/>
          </a:xfrm>
          <a:prstGeom prst="rect">
            <a:avLst/>
          </a:prstGeom>
          <a:noFill/>
        </p:spPr>
        <p:txBody>
          <a:bodyPr wrap="square" lIns="91440" tIns="45720" rIns="91440" bIns="45720" rtlCol="0" anchor="t">
            <a:spAutoFit/>
          </a:bodyPr>
          <a:lstStyle/>
          <a:p>
            <a:pPr algn="r" rtl="1"/>
            <a:r>
              <a:rPr lang="ar-LB" sz="1400" dirty="0">
                <a:solidFill>
                  <a:srgbClr val="000000"/>
                </a:solidFill>
                <a:latin typeface="Calibri"/>
                <a:ea typeface="+mn-lt"/>
              </a:rPr>
              <a:t>سماكة تقريبًا ١ سم</a:t>
            </a:r>
            <a:r>
              <a:rPr lang="ar-LB" sz="1400" noProof="0" dirty="0">
                <a:solidFill>
                  <a:srgbClr val="000000"/>
                </a:solidFill>
                <a:latin typeface="Calibri"/>
                <a:ea typeface="+mn-lt"/>
              </a:rPr>
              <a:t>، </a:t>
            </a:r>
            <a:r>
              <a:rPr lang="ar-LB" sz="1400" dirty="0">
                <a:solidFill>
                  <a:srgbClr val="000000"/>
                </a:solidFill>
                <a:latin typeface="Calibri"/>
                <a:ea typeface="+mn-lt"/>
              </a:rPr>
              <a:t>يُستخدم للفواصل الداخلية وتغطية الفتحات وغيرها</a:t>
            </a:r>
            <a:r>
              <a:rPr lang="ar-LB" sz="1400" noProof="0" dirty="0">
                <a:solidFill>
                  <a:srgbClr val="000000"/>
                </a:solidFill>
                <a:latin typeface="Calibri"/>
                <a:ea typeface="+mn-lt"/>
              </a:rPr>
              <a:t>.</a:t>
            </a:r>
            <a:br>
              <a:rPr lang="ar-LB" sz="1400" dirty="0">
                <a:latin typeface="Calibri"/>
                <a:ea typeface="+mn-lt"/>
              </a:rPr>
            </a:br>
            <a:r>
              <a:rPr lang="ar-LB" sz="1400" dirty="0">
                <a:solidFill>
                  <a:srgbClr val="000000"/>
                </a:solidFill>
                <a:latin typeface="Calibri"/>
                <a:ea typeface="+mn-lt"/>
              </a:rPr>
              <a:t> الأبعاد: ٢٫٤ × ١٫٢ م</a:t>
            </a:r>
            <a:r>
              <a:rPr lang="ar-LB" sz="1400" noProof="0" dirty="0">
                <a:solidFill>
                  <a:srgbClr val="000000"/>
                </a:solidFill>
                <a:latin typeface="Calibri"/>
                <a:ea typeface="+mn-lt"/>
              </a:rPr>
              <a:t>.</a:t>
            </a:r>
            <a:endParaRPr lang="en-US" sz="1400" dirty="0">
              <a:latin typeface="Calibri"/>
              <a:ea typeface="+mn-lt"/>
            </a:endParaRPr>
          </a:p>
        </p:txBody>
      </p:sp>
      <p:cxnSp>
        <p:nvCxnSpPr>
          <p:cNvPr id="92" name="Straight Connector 91">
            <a:extLst>
              <a:ext uri="{FF2B5EF4-FFF2-40B4-BE49-F238E27FC236}">
                <a16:creationId xmlns:a16="http://schemas.microsoft.com/office/drawing/2014/main" id="{D600D0EF-4753-4744-E702-4D5216CC838F}"/>
              </a:ext>
            </a:extLst>
          </p:cNvPr>
          <p:cNvCxnSpPr>
            <a:cxnSpLocks/>
          </p:cNvCxnSpPr>
          <p:nvPr/>
        </p:nvCxnSpPr>
        <p:spPr>
          <a:xfrm flipV="1">
            <a:off x="3026413" y="3742634"/>
            <a:ext cx="1936240" cy="20844"/>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93" name="TextBox 92">
            <a:extLst>
              <a:ext uri="{FF2B5EF4-FFF2-40B4-BE49-F238E27FC236}">
                <a16:creationId xmlns:a16="http://schemas.microsoft.com/office/drawing/2014/main" id="{98730DFB-F72A-B8A1-ABE7-2DB1FB45D812}"/>
              </a:ext>
            </a:extLst>
          </p:cNvPr>
          <p:cNvSpPr txBox="1"/>
          <p:nvPr/>
        </p:nvSpPr>
        <p:spPr>
          <a:xfrm>
            <a:off x="2974777" y="3257821"/>
            <a:ext cx="1930065" cy="523220"/>
          </a:xfrm>
          <a:prstGeom prst="rect">
            <a:avLst/>
          </a:prstGeom>
          <a:noFill/>
        </p:spPr>
        <p:txBody>
          <a:bodyPr wrap="square" lIns="91440" tIns="45720" rIns="91440" bIns="45720" rtlCol="0" anchor="t">
            <a:spAutoFit/>
          </a:bodyPr>
          <a:lstStyle/>
          <a:p>
            <a:pPr algn="r" rtl="1"/>
            <a:r>
              <a:rPr lang="ar-LB" sz="1400" b="1" dirty="0">
                <a:solidFill>
                  <a:schemeClr val="accent1"/>
                </a:solidFill>
                <a:ea typeface="+mn-lt"/>
              </a:rPr>
              <a:t>لوح خشب رقائقي أو</a:t>
            </a:r>
            <a:endParaRPr lang="en-US" sz="1400" b="1" dirty="0">
              <a:solidFill>
                <a:schemeClr val="accent1"/>
              </a:solidFill>
              <a:ea typeface="+mn-lt"/>
            </a:endParaRPr>
          </a:p>
          <a:p>
            <a:pPr algn="r" rtl="1"/>
            <a:r>
              <a:rPr lang="ar-LB" sz="1400" b="1" dirty="0">
                <a:solidFill>
                  <a:schemeClr val="accent1"/>
                </a:solidFill>
                <a:ea typeface="+mn-lt"/>
              </a:rPr>
              <a:t> لوح ستراند موجه</a:t>
            </a:r>
            <a:r>
              <a:rPr lang="en-US" sz="1400" b="1" dirty="0">
                <a:solidFill>
                  <a:schemeClr val="accent1"/>
                </a:solidFill>
                <a:ea typeface="+mn-lt"/>
              </a:rPr>
              <a:t>   (OSB) </a:t>
            </a:r>
            <a:endParaRPr lang="en-US" b="1" dirty="0">
              <a:solidFill>
                <a:schemeClr val="accent1"/>
              </a:solidFill>
            </a:endParaRPr>
          </a:p>
        </p:txBody>
      </p:sp>
      <p:sp>
        <p:nvSpPr>
          <p:cNvPr id="94" name="TextBox 93">
            <a:extLst>
              <a:ext uri="{FF2B5EF4-FFF2-40B4-BE49-F238E27FC236}">
                <a16:creationId xmlns:a16="http://schemas.microsoft.com/office/drawing/2014/main" id="{7AE3C63A-CFBE-B764-9C30-500B57857F56}"/>
              </a:ext>
            </a:extLst>
          </p:cNvPr>
          <p:cNvSpPr txBox="1"/>
          <p:nvPr/>
        </p:nvSpPr>
        <p:spPr>
          <a:xfrm>
            <a:off x="3537371" y="5162302"/>
            <a:ext cx="1371373" cy="1169551"/>
          </a:xfrm>
          <a:prstGeom prst="rect">
            <a:avLst/>
          </a:prstGeom>
          <a:noFill/>
        </p:spPr>
        <p:txBody>
          <a:bodyPr wrap="square" lIns="91440" tIns="45720" rIns="91440" bIns="45720" rtlCol="0" anchor="t">
            <a:spAutoFit/>
          </a:bodyPr>
          <a:lstStyle/>
          <a:p>
            <a:pPr algn="r" rtl="1"/>
            <a:r>
              <a:rPr lang="ar-LB" sz="1400">
                <a:ea typeface="Calibri"/>
              </a:rPr>
              <a:t>أداة قص دقيقة ذات شفرة قابلة للاستبدال. </a:t>
            </a:r>
            <a:r>
              <a:rPr lang="ar-LB" sz="1400">
                <a:latin typeface="Aptos"/>
                <a:ea typeface="+mn-lt"/>
              </a:rPr>
              <a:t>تُستخدم لتثبيت الأغطية المشمّعة</a:t>
            </a:r>
            <a:r>
              <a:rPr lang="ar-LB" sz="1400" noProof="0">
                <a:latin typeface="Aptos"/>
                <a:ea typeface="+mn-lt"/>
              </a:rPr>
              <a:t>.</a:t>
            </a:r>
            <a:endParaRPr lang="ar-LB" sz="1400">
              <a:latin typeface="Aptos"/>
              <a:ea typeface="+mn-lt"/>
            </a:endParaRPr>
          </a:p>
          <a:p>
            <a:pPr algn="r" rtl="1"/>
            <a:endParaRPr lang="ar-LB" sz="1400" noProof="0">
              <a:latin typeface="Aptos"/>
              <a:ea typeface="Calibri"/>
            </a:endParaRPr>
          </a:p>
        </p:txBody>
      </p:sp>
      <p:cxnSp>
        <p:nvCxnSpPr>
          <p:cNvPr id="95" name="Straight Connector 94">
            <a:extLst>
              <a:ext uri="{FF2B5EF4-FFF2-40B4-BE49-F238E27FC236}">
                <a16:creationId xmlns:a16="http://schemas.microsoft.com/office/drawing/2014/main" id="{3A3068AD-79F9-A5C3-F995-166B86F12CA2}"/>
              </a:ext>
            </a:extLst>
          </p:cNvPr>
          <p:cNvCxnSpPr>
            <a:cxnSpLocks/>
          </p:cNvCxnSpPr>
          <p:nvPr/>
        </p:nvCxnSpPr>
        <p:spPr>
          <a:xfrm flipV="1">
            <a:off x="3047268" y="5112182"/>
            <a:ext cx="1936240" cy="20844"/>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96" name="TextBox 95">
            <a:extLst>
              <a:ext uri="{FF2B5EF4-FFF2-40B4-BE49-F238E27FC236}">
                <a16:creationId xmlns:a16="http://schemas.microsoft.com/office/drawing/2014/main" id="{0FF4A128-DB12-1860-70CD-6D456048B5FD}"/>
              </a:ext>
            </a:extLst>
          </p:cNvPr>
          <p:cNvSpPr txBox="1"/>
          <p:nvPr/>
        </p:nvSpPr>
        <p:spPr>
          <a:xfrm>
            <a:off x="3293640" y="4818359"/>
            <a:ext cx="1611202" cy="523220"/>
          </a:xfrm>
          <a:prstGeom prst="rect">
            <a:avLst/>
          </a:prstGeom>
          <a:noFill/>
        </p:spPr>
        <p:txBody>
          <a:bodyPr wrap="square" lIns="91440" tIns="45720" rIns="91440" bIns="45720" rtlCol="0" anchor="t">
            <a:spAutoFit/>
          </a:bodyPr>
          <a:lstStyle/>
          <a:p>
            <a:pPr algn="r" rtl="1"/>
            <a:r>
              <a:rPr lang="ar-LB" sz="1400" b="1">
                <a:solidFill>
                  <a:schemeClr val="accent1"/>
                </a:solidFill>
                <a:ea typeface="Calibri"/>
              </a:rPr>
              <a:t>مشرط</a:t>
            </a:r>
          </a:p>
          <a:p>
            <a:pPr algn="r" rtl="1"/>
            <a:endParaRPr lang="ar-LB" sz="1400" b="1">
              <a:solidFill>
                <a:schemeClr val="accent1"/>
              </a:solidFill>
              <a:ea typeface="Calibri"/>
            </a:endParaRPr>
          </a:p>
        </p:txBody>
      </p:sp>
      <p:sp>
        <p:nvSpPr>
          <p:cNvPr id="98" name="TextBox 97">
            <a:extLst>
              <a:ext uri="{FF2B5EF4-FFF2-40B4-BE49-F238E27FC236}">
                <a16:creationId xmlns:a16="http://schemas.microsoft.com/office/drawing/2014/main" id="{CF175394-15CC-2EF7-6C39-7D5D169C43B1}"/>
              </a:ext>
            </a:extLst>
          </p:cNvPr>
          <p:cNvSpPr txBox="1"/>
          <p:nvPr/>
        </p:nvSpPr>
        <p:spPr>
          <a:xfrm>
            <a:off x="784546" y="3630195"/>
            <a:ext cx="1621629" cy="1169551"/>
          </a:xfrm>
          <a:prstGeom prst="rect">
            <a:avLst/>
          </a:prstGeom>
          <a:noFill/>
        </p:spPr>
        <p:txBody>
          <a:bodyPr wrap="square" lIns="91440" tIns="45720" rIns="91440" bIns="45720" rtlCol="0" anchor="t">
            <a:spAutoFit/>
          </a:bodyPr>
          <a:lstStyle/>
          <a:p>
            <a:pPr algn="r" rtl="1"/>
            <a:r>
              <a:rPr lang="ar-LB" sz="1400" dirty="0">
                <a:ea typeface="Calibri"/>
              </a:rPr>
              <a:t>لفة بطول</a:t>
            </a:r>
            <a:r>
              <a:rPr lang="ar-LB" sz="1400" dirty="0">
                <a:latin typeface="Aptos"/>
                <a:ea typeface="+mn-lt"/>
              </a:rPr>
              <a:t> 10 أمتار</a:t>
            </a:r>
            <a:r>
              <a:rPr lang="ar-LB" sz="1400" noProof="0" dirty="0">
                <a:latin typeface="Aptos"/>
                <a:ea typeface="+mn-lt"/>
              </a:rPr>
              <a:t>، </a:t>
            </a:r>
            <a:r>
              <a:rPr lang="ar-LB" sz="1400" dirty="0">
                <a:latin typeface="Aptos"/>
                <a:ea typeface="+mn-lt"/>
              </a:rPr>
              <a:t>بعرض 20 ملم وسماكة 0.9 ملم</a:t>
            </a:r>
            <a:r>
              <a:rPr lang="ar-LB" sz="1400" noProof="0" dirty="0">
                <a:latin typeface="Aptos"/>
                <a:ea typeface="+mn-lt"/>
              </a:rPr>
              <a:t>.</a:t>
            </a:r>
            <a:br>
              <a:rPr lang="ar-LB" sz="1400" dirty="0">
                <a:latin typeface="Aptos"/>
                <a:ea typeface="+mn-lt"/>
              </a:rPr>
            </a:br>
            <a:r>
              <a:rPr lang="ar-LB" sz="1400" dirty="0">
                <a:latin typeface="Aptos"/>
                <a:ea typeface="+mn-lt"/>
              </a:rPr>
              <a:t> شريط تثبيت عملي متعدد الاستخدامات.</a:t>
            </a:r>
          </a:p>
        </p:txBody>
      </p:sp>
      <p:cxnSp>
        <p:nvCxnSpPr>
          <p:cNvPr id="99" name="Straight Connector 98">
            <a:extLst>
              <a:ext uri="{FF2B5EF4-FFF2-40B4-BE49-F238E27FC236}">
                <a16:creationId xmlns:a16="http://schemas.microsoft.com/office/drawing/2014/main" id="{5115D09A-5367-E541-3F2D-6FC2E725892E}"/>
              </a:ext>
            </a:extLst>
          </p:cNvPr>
          <p:cNvCxnSpPr>
            <a:cxnSpLocks/>
          </p:cNvCxnSpPr>
          <p:nvPr/>
        </p:nvCxnSpPr>
        <p:spPr>
          <a:xfrm flipV="1">
            <a:off x="544699" y="3600920"/>
            <a:ext cx="1936240" cy="20844"/>
          </a:xfrm>
          <a:prstGeom prst="line">
            <a:avLst/>
          </a:prstGeom>
          <a:ln w="12700">
            <a:solidFill>
              <a:schemeClr val="accent1"/>
            </a:solidFill>
          </a:ln>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E459375D-0389-D796-72AC-7A4C9D5EE22A}"/>
              </a:ext>
            </a:extLst>
          </p:cNvPr>
          <p:cNvSpPr txBox="1"/>
          <p:nvPr/>
        </p:nvSpPr>
        <p:spPr>
          <a:xfrm>
            <a:off x="791071" y="3307097"/>
            <a:ext cx="1621629" cy="738664"/>
          </a:xfrm>
          <a:prstGeom prst="rect">
            <a:avLst/>
          </a:prstGeom>
          <a:noFill/>
        </p:spPr>
        <p:txBody>
          <a:bodyPr wrap="square" lIns="91440" tIns="45720" rIns="91440" bIns="45720" rtlCol="0" anchor="t">
            <a:spAutoFit/>
          </a:bodyPr>
          <a:lstStyle/>
          <a:p>
            <a:pPr algn="r" rtl="1"/>
            <a:r>
              <a:rPr lang="ar-LB" sz="1400" b="1">
                <a:solidFill>
                  <a:schemeClr val="accent1"/>
                </a:solidFill>
                <a:ea typeface="Calibri"/>
              </a:rPr>
              <a:t>شريط تثبيت معدني</a:t>
            </a:r>
            <a:endParaRPr lang="en-US" sz="1400" b="1">
              <a:solidFill>
                <a:schemeClr val="accent1"/>
              </a:solidFill>
              <a:ea typeface="Calibri"/>
            </a:endParaRPr>
          </a:p>
          <a:p>
            <a:pPr algn="r" rtl="1"/>
            <a:endParaRPr lang="ar-LB" sz="1400" b="1">
              <a:solidFill>
                <a:schemeClr val="accent1"/>
              </a:solidFill>
              <a:latin typeface="Calibri"/>
              <a:ea typeface="Calibri"/>
            </a:endParaRPr>
          </a:p>
          <a:p>
            <a:pPr algn="r" rtl="1"/>
            <a:endParaRPr lang="ar-LB" sz="1400" b="1">
              <a:solidFill>
                <a:schemeClr val="accent1"/>
              </a:solidFill>
              <a:ea typeface="Calibri"/>
            </a:endParaRPr>
          </a:p>
        </p:txBody>
      </p:sp>
      <p:sp>
        <p:nvSpPr>
          <p:cNvPr id="105" name="Slide Number Placeholder 56">
            <a:extLst>
              <a:ext uri="{FF2B5EF4-FFF2-40B4-BE49-F238E27FC236}">
                <a16:creationId xmlns:a16="http://schemas.microsoft.com/office/drawing/2014/main" id="{CBE723E4-D17F-B75C-C62A-0CE2808B9068}"/>
              </a:ext>
            </a:extLst>
          </p:cNvPr>
          <p:cNvSpPr txBox="1">
            <a:spLocks/>
          </p:cNvSpPr>
          <p:nvPr/>
        </p:nvSpPr>
        <p:spPr>
          <a:xfrm>
            <a:off x="158395" y="6339624"/>
            <a:ext cx="290133"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rPr>
              <a:t>٧ </a:t>
            </a:r>
            <a:endParaRPr lang="en-US"/>
          </a:p>
        </p:txBody>
      </p:sp>
      <p:sp>
        <p:nvSpPr>
          <p:cNvPr id="107" name="TextBox 106">
            <a:extLst>
              <a:ext uri="{FF2B5EF4-FFF2-40B4-BE49-F238E27FC236}">
                <a16:creationId xmlns:a16="http://schemas.microsoft.com/office/drawing/2014/main" id="{88BE3383-9F5E-4334-B57C-8AB7DCBF51B2}"/>
              </a:ext>
            </a:extLst>
          </p:cNvPr>
          <p:cNvSpPr txBox="1"/>
          <p:nvPr/>
        </p:nvSpPr>
        <p:spPr>
          <a:xfrm>
            <a:off x="358748" y="6371615"/>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sp>
        <p:nvSpPr>
          <p:cNvPr id="109" name="Slide Number Placeholder 56">
            <a:extLst>
              <a:ext uri="{FF2B5EF4-FFF2-40B4-BE49-F238E27FC236}">
                <a16:creationId xmlns:a16="http://schemas.microsoft.com/office/drawing/2014/main" id="{A2F01A5F-0A63-CF4B-275C-046251D18B22}"/>
              </a:ext>
            </a:extLst>
          </p:cNvPr>
          <p:cNvSpPr txBox="1">
            <a:spLocks/>
          </p:cNvSpPr>
          <p:nvPr/>
        </p:nvSpPr>
        <p:spPr>
          <a:xfrm>
            <a:off x="5065213" y="6334236"/>
            <a:ext cx="290133"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rPr>
              <a:t>٦ </a:t>
            </a:r>
            <a:endParaRPr lang="en-US">
              <a:solidFill>
                <a:schemeClr val="bg1"/>
              </a:solidFill>
            </a:endParaRPr>
          </a:p>
        </p:txBody>
      </p:sp>
      <p:sp>
        <p:nvSpPr>
          <p:cNvPr id="111" name="TextBox 110">
            <a:extLst>
              <a:ext uri="{FF2B5EF4-FFF2-40B4-BE49-F238E27FC236}">
                <a16:creationId xmlns:a16="http://schemas.microsoft.com/office/drawing/2014/main" id="{481B113B-7D7C-D588-D9A0-27A431CD4E60}"/>
              </a:ext>
            </a:extLst>
          </p:cNvPr>
          <p:cNvSpPr txBox="1"/>
          <p:nvPr/>
        </p:nvSpPr>
        <p:spPr>
          <a:xfrm>
            <a:off x="5265566" y="6383160"/>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sp>
        <p:nvSpPr>
          <p:cNvPr id="112" name="TextBox 111">
            <a:extLst>
              <a:ext uri="{FF2B5EF4-FFF2-40B4-BE49-F238E27FC236}">
                <a16:creationId xmlns:a16="http://schemas.microsoft.com/office/drawing/2014/main" id="{306D24D2-0ECA-8D8E-879D-0D1960EAC560}"/>
              </a:ext>
            </a:extLst>
          </p:cNvPr>
          <p:cNvSpPr txBox="1"/>
          <p:nvPr/>
        </p:nvSpPr>
        <p:spPr>
          <a:xfrm>
            <a:off x="7325472" y="2906454"/>
            <a:ext cx="857013" cy="307777"/>
          </a:xfrm>
          <a:prstGeom prst="rect">
            <a:avLst/>
          </a:prstGeom>
          <a:noFill/>
        </p:spPr>
        <p:txBody>
          <a:bodyPr wrap="square" lIns="91440" tIns="45720" rIns="91440" bIns="45720" anchor="t">
            <a:spAutoFit/>
          </a:bodyPr>
          <a:lstStyle/>
          <a:p>
            <a:pPr algn="r" rtl="1"/>
            <a:r>
              <a:rPr lang="ar-LB" sz="1400" dirty="0">
                <a:ea typeface="+mn-lt"/>
              </a:rPr>
              <a:t>٣ قطع</a:t>
            </a:r>
            <a:endParaRPr lang="en-US" dirty="0"/>
          </a:p>
        </p:txBody>
      </p:sp>
      <p:sp>
        <p:nvSpPr>
          <p:cNvPr id="113" name="TextBox 112">
            <a:extLst>
              <a:ext uri="{FF2B5EF4-FFF2-40B4-BE49-F238E27FC236}">
                <a16:creationId xmlns:a16="http://schemas.microsoft.com/office/drawing/2014/main" id="{D4AECC70-2669-F83F-8080-F195DDAB8296}"/>
              </a:ext>
            </a:extLst>
          </p:cNvPr>
          <p:cNvSpPr txBox="1"/>
          <p:nvPr/>
        </p:nvSpPr>
        <p:spPr>
          <a:xfrm>
            <a:off x="5069874" y="1520023"/>
            <a:ext cx="806906" cy="307777"/>
          </a:xfrm>
          <a:prstGeom prst="rect">
            <a:avLst/>
          </a:prstGeom>
          <a:noFill/>
        </p:spPr>
        <p:txBody>
          <a:bodyPr wrap="square" lIns="91440" tIns="45720" rIns="91440" bIns="45720" anchor="t">
            <a:spAutoFit/>
          </a:bodyPr>
          <a:lstStyle/>
          <a:p>
            <a:pPr rtl="1"/>
            <a:r>
              <a:rPr lang="ar-LB" sz="1400">
                <a:latin typeface="Calibri"/>
                <a:ea typeface="+mn-lt"/>
              </a:rPr>
              <a:t>٠٫٥ كغ</a:t>
            </a:r>
            <a:endParaRPr lang="en-US">
              <a:latin typeface="Calibri"/>
              <a:ea typeface="Calibri"/>
            </a:endParaRPr>
          </a:p>
        </p:txBody>
      </p:sp>
      <p:sp>
        <p:nvSpPr>
          <p:cNvPr id="114" name="TextBox 113">
            <a:extLst>
              <a:ext uri="{FF2B5EF4-FFF2-40B4-BE49-F238E27FC236}">
                <a16:creationId xmlns:a16="http://schemas.microsoft.com/office/drawing/2014/main" id="{36F85A3F-E51F-3912-B3A6-1A616AA5791C}"/>
              </a:ext>
            </a:extLst>
          </p:cNvPr>
          <p:cNvSpPr txBox="1"/>
          <p:nvPr/>
        </p:nvSpPr>
        <p:spPr>
          <a:xfrm>
            <a:off x="128354" y="188213"/>
            <a:ext cx="822751" cy="307777"/>
          </a:xfrm>
          <a:prstGeom prst="rect">
            <a:avLst/>
          </a:prstGeom>
          <a:noFill/>
        </p:spPr>
        <p:txBody>
          <a:bodyPr wrap="square" lIns="91440" tIns="45720" rIns="91440" bIns="45720" anchor="t">
            <a:spAutoFit/>
          </a:bodyPr>
          <a:lstStyle/>
          <a:p>
            <a:pPr algn="r" rtl="1"/>
            <a:r>
              <a:rPr lang="ar-LB" sz="1400" dirty="0">
                <a:ea typeface="+mn-lt"/>
              </a:rPr>
              <a:t>١ لفة</a:t>
            </a:r>
            <a:endParaRPr lang="en-US" dirty="0"/>
          </a:p>
        </p:txBody>
      </p:sp>
      <p:sp>
        <p:nvSpPr>
          <p:cNvPr id="115" name="TextBox 114">
            <a:extLst>
              <a:ext uri="{FF2B5EF4-FFF2-40B4-BE49-F238E27FC236}">
                <a16:creationId xmlns:a16="http://schemas.microsoft.com/office/drawing/2014/main" id="{8E5561E8-20D9-6BDC-4749-A9CCF39DDF72}"/>
              </a:ext>
            </a:extLst>
          </p:cNvPr>
          <p:cNvSpPr txBox="1"/>
          <p:nvPr/>
        </p:nvSpPr>
        <p:spPr>
          <a:xfrm>
            <a:off x="296699" y="1650878"/>
            <a:ext cx="822751" cy="307777"/>
          </a:xfrm>
          <a:prstGeom prst="rect">
            <a:avLst/>
          </a:prstGeom>
          <a:noFill/>
        </p:spPr>
        <p:txBody>
          <a:bodyPr wrap="square" lIns="91440" tIns="45720" rIns="91440" bIns="45720" anchor="t">
            <a:spAutoFit/>
          </a:bodyPr>
          <a:lstStyle/>
          <a:p>
            <a:pPr algn="r" rtl="1"/>
            <a:r>
              <a:rPr lang="ar-LB" sz="1400" dirty="0">
                <a:ea typeface="+mn-lt"/>
              </a:rPr>
              <a:t>١ قطعة</a:t>
            </a:r>
            <a:endParaRPr lang="en-US" dirty="0"/>
          </a:p>
        </p:txBody>
      </p:sp>
      <p:sp>
        <p:nvSpPr>
          <p:cNvPr id="116" name="TextBox 115">
            <a:extLst>
              <a:ext uri="{FF2B5EF4-FFF2-40B4-BE49-F238E27FC236}">
                <a16:creationId xmlns:a16="http://schemas.microsoft.com/office/drawing/2014/main" id="{B2CECE75-A3CF-061D-9FAB-2EF03665CBBF}"/>
              </a:ext>
            </a:extLst>
          </p:cNvPr>
          <p:cNvSpPr txBox="1"/>
          <p:nvPr/>
        </p:nvSpPr>
        <p:spPr>
          <a:xfrm>
            <a:off x="2704437" y="4816283"/>
            <a:ext cx="822751" cy="307777"/>
          </a:xfrm>
          <a:prstGeom prst="rect">
            <a:avLst/>
          </a:prstGeom>
          <a:noFill/>
        </p:spPr>
        <p:txBody>
          <a:bodyPr wrap="square" lIns="91440" tIns="45720" rIns="91440" bIns="45720" anchor="t">
            <a:spAutoFit/>
          </a:bodyPr>
          <a:lstStyle/>
          <a:p>
            <a:pPr algn="r" rtl="1"/>
            <a:r>
              <a:rPr lang="ar-LB" sz="1400" dirty="0">
                <a:ea typeface="+mn-lt"/>
              </a:rPr>
              <a:t>١ قطعة</a:t>
            </a:r>
            <a:endParaRPr lang="en-US" dirty="0"/>
          </a:p>
        </p:txBody>
      </p:sp>
      <p:sp>
        <p:nvSpPr>
          <p:cNvPr id="117" name="TextBox 116">
            <a:extLst>
              <a:ext uri="{FF2B5EF4-FFF2-40B4-BE49-F238E27FC236}">
                <a16:creationId xmlns:a16="http://schemas.microsoft.com/office/drawing/2014/main" id="{8A6E4F2F-1244-5DE9-1C38-A96223B9BCBF}"/>
              </a:ext>
            </a:extLst>
          </p:cNvPr>
          <p:cNvSpPr txBox="1"/>
          <p:nvPr/>
        </p:nvSpPr>
        <p:spPr>
          <a:xfrm>
            <a:off x="305714" y="3309946"/>
            <a:ext cx="822751" cy="307777"/>
          </a:xfrm>
          <a:prstGeom prst="rect">
            <a:avLst/>
          </a:prstGeom>
          <a:noFill/>
        </p:spPr>
        <p:txBody>
          <a:bodyPr wrap="square" lIns="91440" tIns="45720" rIns="91440" bIns="45720" anchor="t">
            <a:spAutoFit/>
          </a:bodyPr>
          <a:lstStyle/>
          <a:p>
            <a:pPr algn="r" rtl="1"/>
            <a:r>
              <a:rPr lang="ar-LB" sz="1400">
                <a:ea typeface="+mn-lt"/>
              </a:rPr>
              <a:t>١ قطعة</a:t>
            </a:r>
            <a:endParaRPr lang="en-US"/>
          </a:p>
        </p:txBody>
      </p:sp>
      <p:sp>
        <p:nvSpPr>
          <p:cNvPr id="8" name="TextBox 7">
            <a:extLst>
              <a:ext uri="{FF2B5EF4-FFF2-40B4-BE49-F238E27FC236}">
                <a16:creationId xmlns:a16="http://schemas.microsoft.com/office/drawing/2014/main" id="{2B26CB74-0200-FBE8-983E-AF7BE9589D5D}"/>
              </a:ext>
            </a:extLst>
          </p:cNvPr>
          <p:cNvSpPr txBox="1"/>
          <p:nvPr/>
        </p:nvSpPr>
        <p:spPr>
          <a:xfrm>
            <a:off x="8833824" y="1613665"/>
            <a:ext cx="870413" cy="4218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en-US"/>
            </a:defPPr>
            <a:lvl1pPr algn="r" rtl="1">
              <a:lnSpc>
                <a:spcPts val="792"/>
              </a:lnSpc>
              <a:defRPr sz="1400" b="1">
                <a:solidFill>
                  <a:schemeClr val="accent1"/>
                </a:solidFill>
                <a:latin typeface="Calibri"/>
                <a:ea typeface="Calibri"/>
              </a:defRPr>
            </a:lvl1pPr>
          </a:lstStyle>
          <a:p>
            <a:r>
              <a:rPr lang="ar-LB" dirty="0"/>
              <a:t>الأخشاب</a:t>
            </a:r>
          </a:p>
          <a:p>
            <a:br>
              <a:rPr lang="ar-LB" dirty="0"/>
            </a:br>
            <a:endParaRPr lang="en-GB" dirty="0"/>
          </a:p>
        </p:txBody>
      </p:sp>
    </p:spTree>
    <p:extLst>
      <p:ext uri="{BB962C8B-B14F-4D97-AF65-F5344CB8AC3E}">
        <p14:creationId xmlns:p14="http://schemas.microsoft.com/office/powerpoint/2010/main" val="3608873312"/>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E835D-90D4-FC25-BFBA-16C25DC647B7}"/>
            </a:ext>
          </a:extLst>
        </p:cNvPr>
        <p:cNvGrpSpPr/>
        <p:nvPr/>
      </p:nvGrpSpPr>
      <p:grpSpPr>
        <a:xfrm>
          <a:off x="0" y="0"/>
          <a:ext cx="0" cy="0"/>
          <a:chOff x="0" y="0"/>
          <a:chExt cx="0" cy="0"/>
        </a:xfrm>
      </p:grpSpPr>
      <p:cxnSp>
        <p:nvCxnSpPr>
          <p:cNvPr id="75" name="Straight Connector 74">
            <a:extLst>
              <a:ext uri="{FF2B5EF4-FFF2-40B4-BE49-F238E27FC236}">
                <a16:creationId xmlns:a16="http://schemas.microsoft.com/office/drawing/2014/main" id="{164BB434-9A96-116A-AC82-B5F19A619FE1}"/>
              </a:ext>
            </a:extLst>
          </p:cNvPr>
          <p:cNvCxnSpPr>
            <a:cxnSpLocks/>
          </p:cNvCxnSpPr>
          <p:nvPr/>
        </p:nvCxnSpPr>
        <p:spPr>
          <a:xfrm>
            <a:off x="13070" y="6336560"/>
            <a:ext cx="9900152" cy="0"/>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A78D9427-9E74-816B-2AE3-0A36D925AA9D}"/>
              </a:ext>
            </a:extLst>
          </p:cNvPr>
          <p:cNvCxnSpPr>
            <a:cxnSpLocks/>
          </p:cNvCxnSpPr>
          <p:nvPr/>
        </p:nvCxnSpPr>
        <p:spPr>
          <a:xfrm>
            <a:off x="4952382" y="0"/>
            <a:ext cx="0" cy="6858000"/>
          </a:xfrm>
          <a:prstGeom prst="line">
            <a:avLst/>
          </a:prstGeom>
          <a:ln w="3175"/>
        </p:spPr>
        <p:style>
          <a:lnRef idx="1">
            <a:schemeClr val="dk1"/>
          </a:lnRef>
          <a:fillRef idx="0">
            <a:schemeClr val="dk1"/>
          </a:fillRef>
          <a:effectRef idx="0">
            <a:schemeClr val="dk1"/>
          </a:effectRef>
          <a:fontRef idx="minor">
            <a:schemeClr val="tx1"/>
          </a:fontRef>
        </p:style>
      </p:cxnSp>
      <p:sp>
        <p:nvSpPr>
          <p:cNvPr id="221" name="TextBox 220">
            <a:extLst>
              <a:ext uri="{FF2B5EF4-FFF2-40B4-BE49-F238E27FC236}">
                <a16:creationId xmlns:a16="http://schemas.microsoft.com/office/drawing/2014/main" id="{BAF95EF8-3355-7C72-A054-18E1DEB7D48C}"/>
              </a:ext>
            </a:extLst>
          </p:cNvPr>
          <p:cNvSpPr txBox="1"/>
          <p:nvPr/>
        </p:nvSpPr>
        <p:spPr>
          <a:xfrm>
            <a:off x="29644" y="118755"/>
            <a:ext cx="4922533" cy="707886"/>
          </a:xfrm>
          <a:prstGeom prst="rect">
            <a:avLst/>
          </a:prstGeom>
          <a:noFill/>
        </p:spPr>
        <p:txBody>
          <a:bodyPr wrap="square" lIns="91440" tIns="45720" rIns="91440" bIns="45720" anchor="t">
            <a:spAutoFit/>
          </a:bodyPr>
          <a:lstStyle/>
          <a:p>
            <a:pPr algn="r" rtl="1"/>
            <a:r>
              <a:rPr lang="ar-LB" sz="2000" b="1" noProof="0" dirty="0">
                <a:solidFill>
                  <a:srgbClr val="980000"/>
                </a:solidFill>
                <a:ea typeface="+mn-lt"/>
              </a:rPr>
              <a:t>إغلاق الفجوات الكبيرة أو المناطق المنهارة</a:t>
            </a:r>
            <a:endParaRPr lang="en-US" b="1" dirty="0"/>
          </a:p>
          <a:p>
            <a:pPr algn="l" rtl="1"/>
            <a:endParaRPr lang="ar-LB" sz="2000" noProof="0" dirty="0">
              <a:solidFill>
                <a:srgbClr val="980000"/>
              </a:solidFill>
            </a:endParaRPr>
          </a:p>
        </p:txBody>
      </p:sp>
      <p:cxnSp>
        <p:nvCxnSpPr>
          <p:cNvPr id="222" name="Straight Connector 221">
            <a:extLst>
              <a:ext uri="{FF2B5EF4-FFF2-40B4-BE49-F238E27FC236}">
                <a16:creationId xmlns:a16="http://schemas.microsoft.com/office/drawing/2014/main" id="{55F1EE1A-544C-5999-A619-FEA9918F975C}"/>
              </a:ext>
            </a:extLst>
          </p:cNvPr>
          <p:cNvCxnSpPr>
            <a:cxnSpLocks/>
          </p:cNvCxnSpPr>
          <p:nvPr/>
        </p:nvCxnSpPr>
        <p:spPr>
          <a:xfrm>
            <a:off x="1512910" y="528023"/>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23" name="TextBox 222">
            <a:extLst>
              <a:ext uri="{FF2B5EF4-FFF2-40B4-BE49-F238E27FC236}">
                <a16:creationId xmlns:a16="http://schemas.microsoft.com/office/drawing/2014/main" id="{E6022F7F-8F45-8B18-967B-7AC26C1B3855}"/>
              </a:ext>
            </a:extLst>
          </p:cNvPr>
          <p:cNvSpPr txBox="1"/>
          <p:nvPr/>
        </p:nvSpPr>
        <p:spPr>
          <a:xfrm>
            <a:off x="1926189" y="4081788"/>
            <a:ext cx="3025146" cy="400110"/>
          </a:xfrm>
          <a:prstGeom prst="rect">
            <a:avLst/>
          </a:prstGeom>
          <a:noFill/>
        </p:spPr>
        <p:txBody>
          <a:bodyPr wrap="square" lIns="91440" tIns="45720" rIns="91440" bIns="45720" anchor="t">
            <a:spAutoFit/>
          </a:bodyPr>
          <a:lstStyle/>
          <a:p>
            <a:pPr algn="r" rtl="1"/>
            <a:r>
              <a:rPr lang="ar-LB" sz="2000" b="1" noProof="0" dirty="0">
                <a:solidFill>
                  <a:srgbClr val="980000"/>
                </a:solidFill>
                <a:ea typeface="+mn-lt"/>
              </a:rPr>
              <a:t>إغلاق الجدران الداخلية</a:t>
            </a:r>
            <a:endParaRPr lang="ar-LB" b="1" noProof="0" dirty="0"/>
          </a:p>
        </p:txBody>
      </p:sp>
      <p:cxnSp>
        <p:nvCxnSpPr>
          <p:cNvPr id="224" name="Straight Connector 223">
            <a:extLst>
              <a:ext uri="{FF2B5EF4-FFF2-40B4-BE49-F238E27FC236}">
                <a16:creationId xmlns:a16="http://schemas.microsoft.com/office/drawing/2014/main" id="{69AA22F8-4381-7B9D-4B4F-3A3E1B37935A}"/>
              </a:ext>
            </a:extLst>
          </p:cNvPr>
          <p:cNvCxnSpPr>
            <a:cxnSpLocks/>
          </p:cNvCxnSpPr>
          <p:nvPr/>
        </p:nvCxnSpPr>
        <p:spPr>
          <a:xfrm>
            <a:off x="1535346" y="4468753"/>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26" name="TextBox 225">
            <a:extLst>
              <a:ext uri="{FF2B5EF4-FFF2-40B4-BE49-F238E27FC236}">
                <a16:creationId xmlns:a16="http://schemas.microsoft.com/office/drawing/2014/main" id="{69CCAC2F-1457-F90A-3489-FD455B27E829}"/>
              </a:ext>
            </a:extLst>
          </p:cNvPr>
          <p:cNvSpPr txBox="1"/>
          <p:nvPr/>
        </p:nvSpPr>
        <p:spPr>
          <a:xfrm>
            <a:off x="176237" y="583178"/>
            <a:ext cx="4771284" cy="284693"/>
          </a:xfrm>
          <a:prstGeom prst="rect">
            <a:avLst/>
          </a:prstGeom>
          <a:noFill/>
        </p:spPr>
        <p:txBody>
          <a:bodyPr wrap="square" lIns="91440" tIns="45720" rIns="91440" bIns="45720" anchor="t">
            <a:spAutoFit/>
          </a:bodyPr>
          <a:lstStyle/>
          <a:p>
            <a:pPr marL="285750" indent="-285750" algn="r" rtl="1">
              <a:lnSpc>
                <a:spcPts val="1500"/>
              </a:lnSpc>
              <a:spcBef>
                <a:spcPts val="300"/>
              </a:spcBef>
              <a:spcAft>
                <a:spcPts val="300"/>
              </a:spcAft>
              <a:buFont typeface="Wingdings" panose="05000000000000000000" pitchFamily="2" charset="2"/>
              <a:buChar char="q"/>
            </a:pPr>
            <a:r>
              <a:rPr lang="ar-LB" sz="1400" b="1" noProof="0" dirty="0">
                <a:solidFill>
                  <a:schemeClr val="accent1"/>
                </a:solidFill>
                <a:ea typeface="+mn-lt"/>
              </a:rPr>
              <a:t>إعادة البناء باستخدام:</a:t>
            </a:r>
            <a:endParaRPr lang="ar-LB" sz="1400" b="0" i="0" noProof="0" dirty="0">
              <a:solidFill>
                <a:schemeClr val="accent1"/>
              </a:solidFill>
              <a:effectLst/>
              <a:ea typeface="+mn-lt"/>
            </a:endParaRPr>
          </a:p>
        </p:txBody>
      </p:sp>
      <p:grpSp>
        <p:nvGrpSpPr>
          <p:cNvPr id="269" name="Group 268">
            <a:extLst>
              <a:ext uri="{FF2B5EF4-FFF2-40B4-BE49-F238E27FC236}">
                <a16:creationId xmlns:a16="http://schemas.microsoft.com/office/drawing/2014/main" id="{C1C2C70E-9151-FF7C-AA94-4E3CD53C56FD}"/>
              </a:ext>
            </a:extLst>
          </p:cNvPr>
          <p:cNvGrpSpPr/>
          <p:nvPr/>
        </p:nvGrpSpPr>
        <p:grpSpPr>
          <a:xfrm>
            <a:off x="3216554" y="1982938"/>
            <a:ext cx="1471562" cy="2207341"/>
            <a:chOff x="8067124" y="320807"/>
            <a:chExt cx="1621697" cy="2432546"/>
          </a:xfrm>
        </p:grpSpPr>
        <p:sp>
          <p:nvSpPr>
            <p:cNvPr id="266" name="Rectangle 265">
              <a:extLst>
                <a:ext uri="{FF2B5EF4-FFF2-40B4-BE49-F238E27FC236}">
                  <a16:creationId xmlns:a16="http://schemas.microsoft.com/office/drawing/2014/main" id="{D323CBD9-BF27-D8A0-1394-5D27ECAD3047}"/>
                </a:ext>
              </a:extLst>
            </p:cNvPr>
            <p:cNvSpPr/>
            <p:nvPr/>
          </p:nvSpPr>
          <p:spPr>
            <a:xfrm>
              <a:off x="9043556" y="1044136"/>
              <a:ext cx="167382" cy="1055131"/>
            </a:xfrm>
            <a:prstGeom prst="rect">
              <a:avLst/>
            </a:prstGeom>
            <a:solidFill>
              <a:srgbClr val="4E95D9">
                <a:alpha val="50196"/>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268" name="Rectangle 267">
              <a:extLst>
                <a:ext uri="{FF2B5EF4-FFF2-40B4-BE49-F238E27FC236}">
                  <a16:creationId xmlns:a16="http://schemas.microsoft.com/office/drawing/2014/main" id="{7B0C81E2-6846-3AFD-39BE-18F3D6FE911D}"/>
                </a:ext>
              </a:extLst>
            </p:cNvPr>
            <p:cNvSpPr/>
            <p:nvPr/>
          </p:nvSpPr>
          <p:spPr>
            <a:xfrm>
              <a:off x="8528374" y="955630"/>
              <a:ext cx="515182" cy="88505"/>
            </a:xfrm>
            <a:prstGeom prst="rect">
              <a:avLst/>
            </a:prstGeom>
            <a:solidFill>
              <a:srgbClr val="4E95D9">
                <a:alpha val="50196"/>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267" name="Rectangle 266">
              <a:extLst>
                <a:ext uri="{FF2B5EF4-FFF2-40B4-BE49-F238E27FC236}">
                  <a16:creationId xmlns:a16="http://schemas.microsoft.com/office/drawing/2014/main" id="{37AC6105-C63F-6C30-2F8F-37070D5997C7}"/>
                </a:ext>
              </a:extLst>
            </p:cNvPr>
            <p:cNvSpPr/>
            <p:nvPr/>
          </p:nvSpPr>
          <p:spPr>
            <a:xfrm rot="979241">
              <a:off x="8585800" y="1842211"/>
              <a:ext cx="522496" cy="150522"/>
            </a:xfrm>
            <a:prstGeom prst="rect">
              <a:avLst/>
            </a:prstGeom>
            <a:solidFill>
              <a:srgbClr val="4E95D9">
                <a:alpha val="50196"/>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pic>
          <p:nvPicPr>
            <p:cNvPr id="230" name="Picture 229" descr="A white brick wall with a crack in it&#10;&#10;AI-generated content may be incorrect.">
              <a:extLst>
                <a:ext uri="{FF2B5EF4-FFF2-40B4-BE49-F238E27FC236}">
                  <a16:creationId xmlns:a16="http://schemas.microsoft.com/office/drawing/2014/main" id="{90A0F53E-5F53-42CE-4DFD-2999111AB7F0}"/>
                </a:ext>
              </a:extLst>
            </p:cNvPr>
            <p:cNvPicPr>
              <a:picLocks noChangeAspect="1"/>
            </p:cNvPicPr>
            <p:nvPr/>
          </p:nvPicPr>
          <p:blipFill>
            <a:blip r:embed="rId3" cstate="print">
              <a:duotone>
                <a:prstClr val="black"/>
                <a:schemeClr val="tx2">
                  <a:tint val="45000"/>
                  <a:satMod val="400000"/>
                </a:schemeClr>
              </a:duotone>
              <a:extLst>
                <a:ext uri="{BEBA8EAE-BF5A-486C-A8C5-ECC9F3942E4B}">
                  <a14:imgProps xmlns:a14="http://schemas.microsoft.com/office/drawing/2010/main">
                    <a14:imgLayer r:embed="rId4">
                      <a14:imgEffect>
                        <a14:backgroundRemoval t="10000" b="90000" l="10000" r="90000"/>
                      </a14:imgEffect>
                      <a14:imgEffect>
                        <a14:artisticPlasticWrap/>
                      </a14:imgEffect>
                      <a14:imgEffect>
                        <a14:saturation sat="400000"/>
                      </a14:imgEffect>
                    </a14:imgLayer>
                  </a14:imgProps>
                </a:ext>
                <a:ext uri="{28A0092B-C50C-407E-A947-70E740481C1C}">
                  <a14:useLocalDpi xmlns:a14="http://schemas.microsoft.com/office/drawing/2010/main"/>
                </a:ext>
              </a:extLst>
            </a:blip>
            <a:stretch>
              <a:fillRect/>
            </a:stretch>
          </p:blipFill>
          <p:spPr>
            <a:xfrm>
              <a:off x="8067124" y="320807"/>
              <a:ext cx="1621697" cy="2432546"/>
            </a:xfrm>
            <a:prstGeom prst="rect">
              <a:avLst/>
            </a:prstGeom>
          </p:spPr>
        </p:pic>
        <p:sp>
          <p:nvSpPr>
            <p:cNvPr id="256" name="Rectangle 255">
              <a:extLst>
                <a:ext uri="{FF2B5EF4-FFF2-40B4-BE49-F238E27FC236}">
                  <a16:creationId xmlns:a16="http://schemas.microsoft.com/office/drawing/2014/main" id="{46FE0C07-CD6B-A0CB-3E2D-75BAA1A00AAF}"/>
                </a:ext>
              </a:extLst>
            </p:cNvPr>
            <p:cNvSpPr/>
            <p:nvPr/>
          </p:nvSpPr>
          <p:spPr>
            <a:xfrm>
              <a:off x="8528374" y="1044137"/>
              <a:ext cx="515182" cy="843110"/>
            </a:xfrm>
            <a:prstGeom prst="rect">
              <a:avLst/>
            </a:prstGeom>
            <a:solidFill>
              <a:srgbClr val="4E95D9">
                <a:alpha val="50196"/>
              </a:srgb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253" name="Freeform 6">
              <a:extLst>
                <a:ext uri="{FF2B5EF4-FFF2-40B4-BE49-F238E27FC236}">
                  <a16:creationId xmlns:a16="http://schemas.microsoft.com/office/drawing/2014/main" id="{B27846C6-8B97-79FB-011D-FE77C05F81E2}"/>
                </a:ext>
              </a:extLst>
            </p:cNvPr>
            <p:cNvSpPr/>
            <p:nvPr/>
          </p:nvSpPr>
          <p:spPr>
            <a:xfrm>
              <a:off x="8477504" y="868629"/>
              <a:ext cx="45719" cy="1065593"/>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tx1"/>
              </a:solidFill>
            </a:ln>
          </p:spPr>
          <p:txBody>
            <a:bodyPr/>
            <a:lstStyle/>
            <a:p>
              <a:pPr algn="l" rtl="1"/>
              <a:endParaRPr lang="ar-LB" noProof="0"/>
            </a:p>
          </p:txBody>
        </p:sp>
        <p:sp>
          <p:nvSpPr>
            <p:cNvPr id="254" name="Freeform 6">
              <a:extLst>
                <a:ext uri="{FF2B5EF4-FFF2-40B4-BE49-F238E27FC236}">
                  <a16:creationId xmlns:a16="http://schemas.microsoft.com/office/drawing/2014/main" id="{525C1683-855C-C0C0-850D-DE725603BF05}"/>
                </a:ext>
              </a:extLst>
            </p:cNvPr>
            <p:cNvSpPr/>
            <p:nvPr/>
          </p:nvSpPr>
          <p:spPr>
            <a:xfrm>
              <a:off x="9175926" y="980289"/>
              <a:ext cx="45719" cy="1206845"/>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tx1"/>
              </a:solidFill>
            </a:ln>
          </p:spPr>
          <p:txBody>
            <a:bodyPr/>
            <a:lstStyle/>
            <a:p>
              <a:pPr algn="l" rtl="1"/>
              <a:endParaRPr lang="ar-LB" noProof="0"/>
            </a:p>
          </p:txBody>
        </p:sp>
        <p:sp>
          <p:nvSpPr>
            <p:cNvPr id="257" name="Oval 256">
              <a:extLst>
                <a:ext uri="{FF2B5EF4-FFF2-40B4-BE49-F238E27FC236}">
                  <a16:creationId xmlns:a16="http://schemas.microsoft.com/office/drawing/2014/main" id="{0D45EF0F-868B-589C-D979-EED6219FDD24}"/>
                </a:ext>
              </a:extLst>
            </p:cNvPr>
            <p:cNvSpPr/>
            <p:nvPr/>
          </p:nvSpPr>
          <p:spPr>
            <a:xfrm>
              <a:off x="9183971" y="2135952"/>
              <a:ext cx="14498" cy="1449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258" name="Oval 257">
              <a:extLst>
                <a:ext uri="{FF2B5EF4-FFF2-40B4-BE49-F238E27FC236}">
                  <a16:creationId xmlns:a16="http://schemas.microsoft.com/office/drawing/2014/main" id="{FD05BB18-0024-FDBF-DF34-8C008A920810}"/>
                </a:ext>
              </a:extLst>
            </p:cNvPr>
            <p:cNvSpPr/>
            <p:nvPr/>
          </p:nvSpPr>
          <p:spPr>
            <a:xfrm>
              <a:off x="8494288" y="1899191"/>
              <a:ext cx="14498" cy="1449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259" name="Freeform 6">
              <a:extLst>
                <a:ext uri="{FF2B5EF4-FFF2-40B4-BE49-F238E27FC236}">
                  <a16:creationId xmlns:a16="http://schemas.microsoft.com/office/drawing/2014/main" id="{B27A93B5-35EC-3D39-5B2E-8D5D570766C8}"/>
                </a:ext>
              </a:extLst>
            </p:cNvPr>
            <p:cNvSpPr/>
            <p:nvPr/>
          </p:nvSpPr>
          <p:spPr>
            <a:xfrm rot="16839870">
              <a:off x="8836495" y="574676"/>
              <a:ext cx="45719" cy="776545"/>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tx1"/>
              </a:solidFill>
            </a:ln>
          </p:spPr>
          <p:txBody>
            <a:bodyPr/>
            <a:lstStyle/>
            <a:p>
              <a:pPr algn="l" rtl="1"/>
              <a:endParaRPr lang="ar-LB" noProof="0"/>
            </a:p>
          </p:txBody>
        </p:sp>
        <p:sp>
          <p:nvSpPr>
            <p:cNvPr id="260" name="Oval 259">
              <a:extLst>
                <a:ext uri="{FF2B5EF4-FFF2-40B4-BE49-F238E27FC236}">
                  <a16:creationId xmlns:a16="http://schemas.microsoft.com/office/drawing/2014/main" id="{9D1965F2-64D3-73B7-EB21-12EF56C05FE6}"/>
                </a:ext>
              </a:extLst>
            </p:cNvPr>
            <p:cNvSpPr/>
            <p:nvPr/>
          </p:nvSpPr>
          <p:spPr>
            <a:xfrm>
              <a:off x="9194025" y="1021777"/>
              <a:ext cx="14498" cy="1449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261" name="Oval 260">
              <a:extLst>
                <a:ext uri="{FF2B5EF4-FFF2-40B4-BE49-F238E27FC236}">
                  <a16:creationId xmlns:a16="http://schemas.microsoft.com/office/drawing/2014/main" id="{C3E4B9D6-51DB-95A7-A69E-8CBDDECB5FF3}"/>
                </a:ext>
              </a:extLst>
            </p:cNvPr>
            <p:cNvSpPr/>
            <p:nvPr/>
          </p:nvSpPr>
          <p:spPr>
            <a:xfrm>
              <a:off x="8495356" y="891697"/>
              <a:ext cx="14498" cy="1449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255" name="Freeform 6">
              <a:extLst>
                <a:ext uri="{FF2B5EF4-FFF2-40B4-BE49-F238E27FC236}">
                  <a16:creationId xmlns:a16="http://schemas.microsoft.com/office/drawing/2014/main" id="{3CCAFB5C-0DC7-AD0E-1265-550B5247C311}"/>
                </a:ext>
              </a:extLst>
            </p:cNvPr>
            <p:cNvSpPr/>
            <p:nvPr/>
          </p:nvSpPr>
          <p:spPr>
            <a:xfrm rot="17425789">
              <a:off x="8826474" y="1649716"/>
              <a:ext cx="45719" cy="776545"/>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tx1"/>
              </a:solidFill>
            </a:ln>
          </p:spPr>
          <p:txBody>
            <a:bodyPr/>
            <a:lstStyle/>
            <a:p>
              <a:pPr algn="l" rtl="1"/>
              <a:endParaRPr lang="ar-LB" noProof="0"/>
            </a:p>
          </p:txBody>
        </p:sp>
      </p:grpSp>
      <p:pic>
        <p:nvPicPr>
          <p:cNvPr id="247" name="Picture 246" descr="A white brick wall with a wooden plank&#10;&#10;AI-generated content may be incorrect.">
            <a:extLst>
              <a:ext uri="{FF2B5EF4-FFF2-40B4-BE49-F238E27FC236}">
                <a16:creationId xmlns:a16="http://schemas.microsoft.com/office/drawing/2014/main" id="{190AA8DE-696E-E048-B67E-D34519E34F6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804502" y="2057765"/>
            <a:ext cx="1390979" cy="2086468"/>
          </a:xfrm>
          <a:prstGeom prst="rect">
            <a:avLst/>
          </a:prstGeom>
        </p:spPr>
      </p:pic>
      <p:pic>
        <p:nvPicPr>
          <p:cNvPr id="249" name="Picture 248" descr="A broken wall with a metal door&#10;&#10;AI-generated content may be incorrect.">
            <a:extLst>
              <a:ext uri="{FF2B5EF4-FFF2-40B4-BE49-F238E27FC236}">
                <a16:creationId xmlns:a16="http://schemas.microsoft.com/office/drawing/2014/main" id="{D3D7C682-626D-FE0A-550D-BC7ADDA9F69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64181" y="2009174"/>
            <a:ext cx="1390979" cy="2086468"/>
          </a:xfrm>
          <a:prstGeom prst="rect">
            <a:avLst/>
          </a:prstGeom>
        </p:spPr>
      </p:pic>
      <p:sp>
        <p:nvSpPr>
          <p:cNvPr id="271" name="TextBox 270">
            <a:extLst>
              <a:ext uri="{FF2B5EF4-FFF2-40B4-BE49-F238E27FC236}">
                <a16:creationId xmlns:a16="http://schemas.microsoft.com/office/drawing/2014/main" id="{8B2B2D16-B099-BA10-76EF-2545BCB1E68A}"/>
              </a:ext>
            </a:extLst>
          </p:cNvPr>
          <p:cNvSpPr txBox="1"/>
          <p:nvPr/>
        </p:nvSpPr>
        <p:spPr>
          <a:xfrm>
            <a:off x="1970685" y="2008986"/>
            <a:ext cx="2980649" cy="286360"/>
          </a:xfrm>
          <a:prstGeom prst="rect">
            <a:avLst/>
          </a:prstGeom>
          <a:noFill/>
        </p:spPr>
        <p:txBody>
          <a:bodyPr wrap="square" lIns="91440" tIns="45720" rIns="91440" bIns="45720" anchor="t">
            <a:spAutoFit/>
          </a:bodyPr>
          <a:lstStyle/>
          <a:p>
            <a:pPr marL="285750" indent="-285750" algn="r" rtl="1">
              <a:lnSpc>
                <a:spcPts val="1500"/>
              </a:lnSpc>
              <a:spcBef>
                <a:spcPts val="300"/>
              </a:spcBef>
              <a:spcAft>
                <a:spcPts val="300"/>
              </a:spcAft>
              <a:buFont typeface="Wingdings" panose="05000000000000000000" pitchFamily="2" charset="2"/>
              <a:buChar char="q"/>
            </a:pPr>
            <a:r>
              <a:rPr lang="ar-LB" sz="1400" b="1" noProof="0">
                <a:solidFill>
                  <a:schemeClr val="accent1"/>
                </a:solidFill>
                <a:ea typeface="+mn-lt"/>
              </a:rPr>
              <a:t>إذا لم تتوفر الكتل، استعمل</a:t>
            </a:r>
            <a:r>
              <a:rPr lang="ar-LB" sz="1400" b="1" i="0" noProof="0">
                <a:solidFill>
                  <a:schemeClr val="accent1"/>
                </a:solidFill>
                <a:effectLst/>
                <a:ea typeface="+mn-lt"/>
              </a:rPr>
              <a:t>:</a:t>
            </a:r>
            <a:endParaRPr lang="ar-LB" noProof="0">
              <a:solidFill>
                <a:schemeClr val="accent1"/>
              </a:solidFill>
              <a:ea typeface="+mn-lt"/>
            </a:endParaRPr>
          </a:p>
        </p:txBody>
      </p:sp>
      <p:sp>
        <p:nvSpPr>
          <p:cNvPr id="275" name="TextBox 274">
            <a:extLst>
              <a:ext uri="{FF2B5EF4-FFF2-40B4-BE49-F238E27FC236}">
                <a16:creationId xmlns:a16="http://schemas.microsoft.com/office/drawing/2014/main" id="{18617D95-9CBF-D87C-723E-B54BC0E3C93B}"/>
              </a:ext>
            </a:extLst>
          </p:cNvPr>
          <p:cNvSpPr txBox="1"/>
          <p:nvPr/>
        </p:nvSpPr>
        <p:spPr>
          <a:xfrm>
            <a:off x="1767305" y="3815210"/>
            <a:ext cx="2381153" cy="307777"/>
          </a:xfrm>
          <a:prstGeom prst="rect">
            <a:avLst/>
          </a:prstGeom>
          <a:noFill/>
        </p:spPr>
        <p:txBody>
          <a:bodyPr wrap="square" lIns="91440" tIns="45720" rIns="91440" bIns="45720" anchor="t">
            <a:spAutoFit/>
          </a:bodyPr>
          <a:lstStyle>
            <a:defPPr>
              <a:defRPr lang="en-US"/>
            </a:defPPr>
            <a:lvl1pPr>
              <a:lnSpc>
                <a:spcPts val="1500"/>
              </a:lnSpc>
              <a:spcBef>
                <a:spcPts val="300"/>
              </a:spcBef>
              <a:spcAft>
                <a:spcPts val="300"/>
              </a:spcAft>
              <a:defRPr sz="1400" b="0" i="0">
                <a:effectLst/>
                <a:latin typeface="Calibri" panose="020F0502020204030204" pitchFamily="34" charset="0"/>
                <a:ea typeface="Calibri" panose="020F0502020204030204" pitchFamily="34" charset="0"/>
                <a:cs typeface="Calibri" panose="020F0502020204030204" pitchFamily="34" charset="0"/>
              </a:defRPr>
            </a:lvl1pPr>
          </a:lstStyle>
          <a:p>
            <a:pPr marL="742950" lvl="1" indent="-285750" algn="l" rtl="1">
              <a:buFont typeface="Wingdings" panose="05000000000000000000" pitchFamily="2" charset="2"/>
              <a:buChar char="ü"/>
            </a:pPr>
            <a:r>
              <a:rPr lang="ar-LB" sz="1400" noProof="0">
                <a:ea typeface="+mn-lt"/>
              </a:rPr>
              <a:t>ألواح خشبية</a:t>
            </a:r>
            <a:endParaRPr lang="ar-LB" noProof="0">
              <a:ea typeface="+mn-lt"/>
            </a:endParaRPr>
          </a:p>
        </p:txBody>
      </p:sp>
      <p:sp>
        <p:nvSpPr>
          <p:cNvPr id="277" name="TextBox 276">
            <a:extLst>
              <a:ext uri="{FF2B5EF4-FFF2-40B4-BE49-F238E27FC236}">
                <a16:creationId xmlns:a16="http://schemas.microsoft.com/office/drawing/2014/main" id="{D25171DB-AC5A-5661-3512-58F96DEAFADA}"/>
              </a:ext>
            </a:extLst>
          </p:cNvPr>
          <p:cNvSpPr txBox="1"/>
          <p:nvPr/>
        </p:nvSpPr>
        <p:spPr>
          <a:xfrm>
            <a:off x="87583" y="3815467"/>
            <a:ext cx="2377925" cy="307777"/>
          </a:xfrm>
          <a:prstGeom prst="rect">
            <a:avLst/>
          </a:prstGeom>
          <a:noFill/>
        </p:spPr>
        <p:txBody>
          <a:bodyPr wrap="square" lIns="91440" tIns="45720" rIns="91440" bIns="45720" anchor="t">
            <a:spAutoFit/>
          </a:bodyPr>
          <a:lstStyle/>
          <a:p>
            <a:pPr marL="742950" lvl="1" indent="-285750" algn="l" rtl="1">
              <a:buFont typeface="Wingdings" panose="05000000000000000000" pitchFamily="2" charset="2"/>
              <a:buChar char="ü"/>
            </a:pPr>
            <a:r>
              <a:rPr lang="ar-LB" sz="1400" noProof="0">
                <a:ea typeface="+mn-lt"/>
              </a:rPr>
              <a:t>صفائح معدنية</a:t>
            </a:r>
            <a:endParaRPr lang="ar-LB" noProof="0"/>
          </a:p>
        </p:txBody>
      </p:sp>
      <p:sp>
        <p:nvSpPr>
          <p:cNvPr id="279" name="TextBox 278">
            <a:extLst>
              <a:ext uri="{FF2B5EF4-FFF2-40B4-BE49-F238E27FC236}">
                <a16:creationId xmlns:a16="http://schemas.microsoft.com/office/drawing/2014/main" id="{EC915BDA-C0E1-CDFB-6801-5EE7BF080359}"/>
              </a:ext>
            </a:extLst>
          </p:cNvPr>
          <p:cNvSpPr txBox="1"/>
          <p:nvPr/>
        </p:nvSpPr>
        <p:spPr>
          <a:xfrm>
            <a:off x="3266185" y="3791976"/>
            <a:ext cx="2674953" cy="307777"/>
          </a:xfrm>
          <a:prstGeom prst="rect">
            <a:avLst/>
          </a:prstGeom>
          <a:noFill/>
        </p:spPr>
        <p:txBody>
          <a:bodyPr wrap="square" lIns="91440" tIns="45720" rIns="91440" bIns="45720" anchor="t">
            <a:spAutoFit/>
          </a:bodyPr>
          <a:lstStyle/>
          <a:p>
            <a:pPr marL="742950" lvl="1" indent="-285750" algn="l" rtl="1">
              <a:buFont typeface="Wingdings" panose="05000000000000000000" pitchFamily="2" charset="2"/>
              <a:buChar char="ü"/>
            </a:pPr>
            <a:r>
              <a:rPr lang="ar-LB" sz="1400" noProof="0">
                <a:ea typeface="+mn-lt"/>
              </a:rPr>
              <a:t>قماش/مشمّع </a:t>
            </a:r>
            <a:endParaRPr lang="ar-LB" sz="1400" noProof="0"/>
          </a:p>
        </p:txBody>
      </p:sp>
      <p:sp>
        <p:nvSpPr>
          <p:cNvPr id="281" name="TextBox 280">
            <a:extLst>
              <a:ext uri="{FF2B5EF4-FFF2-40B4-BE49-F238E27FC236}">
                <a16:creationId xmlns:a16="http://schemas.microsoft.com/office/drawing/2014/main" id="{8B5107E2-264B-7C7A-DCF3-7B24FA87D9C4}"/>
              </a:ext>
            </a:extLst>
          </p:cNvPr>
          <p:cNvSpPr txBox="1"/>
          <p:nvPr/>
        </p:nvSpPr>
        <p:spPr>
          <a:xfrm>
            <a:off x="2861796" y="4661039"/>
            <a:ext cx="2004433" cy="1055802"/>
          </a:xfrm>
          <a:prstGeom prst="rect">
            <a:avLst/>
          </a:prstGeom>
          <a:noFill/>
        </p:spPr>
        <p:txBody>
          <a:bodyPr wrap="square" lIns="91440" tIns="45720" rIns="91440" bIns="45720" anchor="t">
            <a:spAutoFit/>
          </a:bodyPr>
          <a:lstStyle/>
          <a:p>
            <a:pPr marL="285750" indent="-285750" algn="r" rtl="1">
              <a:lnSpc>
                <a:spcPts val="1500"/>
              </a:lnSpc>
              <a:spcBef>
                <a:spcPts val="300"/>
              </a:spcBef>
              <a:spcAft>
                <a:spcPts val="300"/>
              </a:spcAft>
              <a:buFont typeface="Wingdings" panose="05000000000000000000" pitchFamily="2" charset="2"/>
              <a:buChar char="q"/>
            </a:pPr>
            <a:r>
              <a:rPr lang="ar-LB" sz="1400" noProof="0" dirty="0">
                <a:solidFill>
                  <a:schemeClr val="accent1"/>
                </a:solidFill>
                <a:ea typeface="+mn-lt"/>
              </a:rPr>
              <a:t>استخدم </a:t>
            </a:r>
            <a:r>
              <a:rPr lang="ar-LB" sz="1400" b="1" noProof="0" dirty="0">
                <a:solidFill>
                  <a:schemeClr val="accent1"/>
                </a:solidFill>
                <a:ea typeface="+mn-lt"/>
              </a:rPr>
              <a:t>القماش، أو الأغطية المشمّعة، أو الأبواب القديمة، أو الخشب</a:t>
            </a:r>
            <a:r>
              <a:rPr lang="ar-LB" sz="1400" noProof="0" dirty="0">
                <a:solidFill>
                  <a:schemeClr val="accent1"/>
                </a:solidFill>
                <a:ea typeface="+mn-lt"/>
              </a:rPr>
              <a:t> </a:t>
            </a:r>
            <a:r>
              <a:rPr lang="ar-LB" sz="1400" noProof="0" dirty="0">
                <a:ea typeface="+mn-lt"/>
              </a:rPr>
              <a:t>لضمان خصوصية في الأماكن المتضررة</a:t>
            </a:r>
            <a:r>
              <a:rPr lang="ar-LB" sz="1400" b="0" i="0" noProof="0" dirty="0">
                <a:solidFill>
                  <a:schemeClr val="accent1"/>
                </a:solidFill>
                <a:effectLst/>
                <a:ea typeface="+mn-lt"/>
              </a:rPr>
              <a:t>.</a:t>
            </a:r>
            <a:endParaRPr lang="ar-LB" noProof="0" dirty="0">
              <a:solidFill>
                <a:schemeClr val="accent1"/>
              </a:solidFill>
              <a:ea typeface="+mn-lt"/>
            </a:endParaRPr>
          </a:p>
        </p:txBody>
      </p:sp>
      <p:pic>
        <p:nvPicPr>
          <p:cNvPr id="283" name="Picture 282" descr="A cartoon of a room with a blue curtain&#10;&#10;AI-generated content may be incorrect.">
            <a:extLst>
              <a:ext uri="{FF2B5EF4-FFF2-40B4-BE49-F238E27FC236}">
                <a16:creationId xmlns:a16="http://schemas.microsoft.com/office/drawing/2014/main" id="{B6997892-2877-6C49-14DA-FC95D4AFB588}"/>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411801" y="4343715"/>
            <a:ext cx="2369321" cy="1900426"/>
          </a:xfrm>
          <a:prstGeom prst="rect">
            <a:avLst/>
          </a:prstGeom>
        </p:spPr>
      </p:pic>
      <p:pic>
        <p:nvPicPr>
          <p:cNvPr id="2" name="Picture 1" descr="A group of cubes of food&#10;&#10;AI-generated content may be incorrect.">
            <a:extLst>
              <a:ext uri="{FF2B5EF4-FFF2-40B4-BE49-F238E27FC236}">
                <a16:creationId xmlns:a16="http://schemas.microsoft.com/office/drawing/2014/main" id="{561C2E70-3790-B52F-CEA2-F4EA99EA7E78}"/>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771589" y="789986"/>
            <a:ext cx="871114" cy="871115"/>
          </a:xfrm>
          <a:prstGeom prst="rect">
            <a:avLst/>
          </a:prstGeom>
        </p:spPr>
      </p:pic>
      <p:grpSp>
        <p:nvGrpSpPr>
          <p:cNvPr id="25" name="Group 24">
            <a:extLst>
              <a:ext uri="{FF2B5EF4-FFF2-40B4-BE49-F238E27FC236}">
                <a16:creationId xmlns:a16="http://schemas.microsoft.com/office/drawing/2014/main" id="{81CE6827-E511-BD2B-B7FC-FC27070C4929}"/>
              </a:ext>
            </a:extLst>
          </p:cNvPr>
          <p:cNvGrpSpPr/>
          <p:nvPr/>
        </p:nvGrpSpPr>
        <p:grpSpPr>
          <a:xfrm>
            <a:off x="413510" y="747069"/>
            <a:ext cx="1099400" cy="896562"/>
            <a:chOff x="7939054" y="899469"/>
            <a:chExt cx="1099400" cy="896562"/>
          </a:xfrm>
        </p:grpSpPr>
        <p:pic>
          <p:nvPicPr>
            <p:cNvPr id="7" name="Picture 6" descr="A bundle of straw on a black background&#10;&#10;AI-generated content may be incorrect.">
              <a:extLst>
                <a:ext uri="{FF2B5EF4-FFF2-40B4-BE49-F238E27FC236}">
                  <a16:creationId xmlns:a16="http://schemas.microsoft.com/office/drawing/2014/main" id="{DEA3C63B-9DFA-97DE-7BC8-44BF95424B3D}"/>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939054" y="899469"/>
              <a:ext cx="857524" cy="871115"/>
            </a:xfrm>
            <a:prstGeom prst="rect">
              <a:avLst/>
            </a:prstGeom>
          </p:spPr>
        </p:pic>
        <p:pic>
          <p:nvPicPr>
            <p:cNvPr id="10" name="Picture 9" descr="A brown pile of dirt&#10;&#10;AI-generated content may be incorrect.">
              <a:extLst>
                <a:ext uri="{FF2B5EF4-FFF2-40B4-BE49-F238E27FC236}">
                  <a16:creationId xmlns:a16="http://schemas.microsoft.com/office/drawing/2014/main" id="{80CF42BD-9A8E-816F-D20B-B86B61BF73E0}"/>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296800" y="1113671"/>
              <a:ext cx="741654" cy="682360"/>
            </a:xfrm>
            <a:prstGeom prst="rect">
              <a:avLst/>
            </a:prstGeom>
          </p:spPr>
        </p:pic>
      </p:grpSp>
      <p:pic>
        <p:nvPicPr>
          <p:cNvPr id="20" name="Picture 19" descr="A bucket of water next to a pile of white sand&#10;&#10;AI-generated content may be incorrect.">
            <a:extLst>
              <a:ext uri="{FF2B5EF4-FFF2-40B4-BE49-F238E27FC236}">
                <a16:creationId xmlns:a16="http://schemas.microsoft.com/office/drawing/2014/main" id="{01D70432-549B-BB7E-B206-CE0ED960AAD6}"/>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1993172" y="748777"/>
            <a:ext cx="981875" cy="797597"/>
          </a:xfrm>
          <a:prstGeom prst="rect">
            <a:avLst/>
          </a:prstGeom>
        </p:spPr>
      </p:pic>
      <p:sp>
        <p:nvSpPr>
          <p:cNvPr id="22" name="TextBox 21">
            <a:extLst>
              <a:ext uri="{FF2B5EF4-FFF2-40B4-BE49-F238E27FC236}">
                <a16:creationId xmlns:a16="http://schemas.microsoft.com/office/drawing/2014/main" id="{8F1F010C-E0D0-DC3C-0291-CFB74E589DF5}"/>
              </a:ext>
            </a:extLst>
          </p:cNvPr>
          <p:cNvSpPr txBox="1"/>
          <p:nvPr/>
        </p:nvSpPr>
        <p:spPr>
          <a:xfrm>
            <a:off x="3061200" y="1510146"/>
            <a:ext cx="17056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Wingdings" panose="05000000000000000000" pitchFamily="2" charset="2"/>
              <a:buChar char="ü"/>
            </a:pPr>
            <a:r>
              <a:rPr lang="ar-LB" sz="1400" noProof="0" dirty="0">
                <a:latin typeface="Calibri"/>
              </a:rPr>
              <a:t>طوب معاد استخدامه / تدويره</a:t>
            </a:r>
            <a:endParaRPr lang="ar-LB" noProof="0" dirty="0"/>
          </a:p>
        </p:txBody>
      </p:sp>
      <p:sp>
        <p:nvSpPr>
          <p:cNvPr id="23" name="TextBox 22">
            <a:extLst>
              <a:ext uri="{FF2B5EF4-FFF2-40B4-BE49-F238E27FC236}">
                <a16:creationId xmlns:a16="http://schemas.microsoft.com/office/drawing/2014/main" id="{3332CA2F-4E14-B91E-8B90-A03D6560D30E}"/>
              </a:ext>
            </a:extLst>
          </p:cNvPr>
          <p:cNvSpPr txBox="1"/>
          <p:nvPr/>
        </p:nvSpPr>
        <p:spPr>
          <a:xfrm>
            <a:off x="1768040" y="1530927"/>
            <a:ext cx="160712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rtl="1">
              <a:buFont typeface="Wingdings" panose="05000000000000000000" pitchFamily="2" charset="2"/>
              <a:buChar char="ü"/>
            </a:pPr>
            <a:r>
              <a:rPr lang="ar-LB" sz="1400" noProof="0" dirty="0">
                <a:ea typeface="+mn-lt"/>
              </a:rPr>
              <a:t>إسمنت ورمل</a:t>
            </a:r>
            <a:endParaRPr lang="ar-LB" noProof="0" dirty="0"/>
          </a:p>
        </p:txBody>
      </p:sp>
      <p:sp>
        <p:nvSpPr>
          <p:cNvPr id="24" name="TextBox 23">
            <a:extLst>
              <a:ext uri="{FF2B5EF4-FFF2-40B4-BE49-F238E27FC236}">
                <a16:creationId xmlns:a16="http://schemas.microsoft.com/office/drawing/2014/main" id="{DA192292-DDBE-A314-8212-17D149327836}"/>
              </a:ext>
            </a:extLst>
          </p:cNvPr>
          <p:cNvSpPr txBox="1"/>
          <p:nvPr/>
        </p:nvSpPr>
        <p:spPr>
          <a:xfrm>
            <a:off x="482380" y="1544781"/>
            <a:ext cx="156965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l" rtl="1">
              <a:buFont typeface="Wingdings" panose="05000000000000000000" pitchFamily="2" charset="2"/>
              <a:buChar char="ü"/>
            </a:pPr>
            <a:r>
              <a:rPr lang="ar-LB" sz="1400" noProof="0">
                <a:ea typeface="+mn-lt"/>
              </a:rPr>
              <a:t>طين وقش</a:t>
            </a:r>
            <a:endParaRPr lang="ar-LB" sz="1400" noProof="0">
              <a:latin typeface="Calibri"/>
              <a:ea typeface="Calibri"/>
            </a:endParaRPr>
          </a:p>
        </p:txBody>
      </p:sp>
      <p:sp>
        <p:nvSpPr>
          <p:cNvPr id="34" name="Oval 33">
            <a:extLst>
              <a:ext uri="{FF2B5EF4-FFF2-40B4-BE49-F238E27FC236}">
                <a16:creationId xmlns:a16="http://schemas.microsoft.com/office/drawing/2014/main" id="{5A4D63B5-F6C6-A58D-D7DC-5E6FC1D5CD61}"/>
              </a:ext>
            </a:extLst>
          </p:cNvPr>
          <p:cNvSpPr/>
          <p:nvPr/>
        </p:nvSpPr>
        <p:spPr>
          <a:xfrm>
            <a:off x="-2332686" y="4472402"/>
            <a:ext cx="13156" cy="13156"/>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5" name="Rectangle 4">
            <a:extLst>
              <a:ext uri="{FF2B5EF4-FFF2-40B4-BE49-F238E27FC236}">
                <a16:creationId xmlns:a16="http://schemas.microsoft.com/office/drawing/2014/main" id="{7B9A69DD-6D48-7E96-1688-1609886556B1}"/>
              </a:ext>
            </a:extLst>
          </p:cNvPr>
          <p:cNvSpPr/>
          <p:nvPr/>
        </p:nvSpPr>
        <p:spPr>
          <a:xfrm>
            <a:off x="5316458" y="2738316"/>
            <a:ext cx="4268453" cy="1477327"/>
          </a:xfrm>
          <a:prstGeom prst="rect">
            <a:avLst/>
          </a:prstGeom>
          <a:solidFill>
            <a:schemeClr val="bg1">
              <a:lumMod val="95000"/>
            </a:scheme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pic>
        <p:nvPicPr>
          <p:cNvPr id="6" name="Picture 5">
            <a:extLst>
              <a:ext uri="{FF2B5EF4-FFF2-40B4-BE49-F238E27FC236}">
                <a16:creationId xmlns:a16="http://schemas.microsoft.com/office/drawing/2014/main" id="{87227220-3B79-F32B-6220-8AB70C80B6BC}"/>
              </a:ext>
            </a:extLst>
          </p:cNvPr>
          <p:cNvPicPr>
            <a:picLocks noChangeAspect="1"/>
          </p:cNvPicPr>
          <p:nvPr/>
        </p:nvPicPr>
        <p:blipFill>
          <a:blip r:embed="rId14"/>
          <a:stretch>
            <a:fillRect/>
          </a:stretch>
        </p:blipFill>
        <p:spPr>
          <a:xfrm>
            <a:off x="5160572" y="713681"/>
            <a:ext cx="861394" cy="933081"/>
          </a:xfrm>
          <a:prstGeom prst="rect">
            <a:avLst/>
          </a:prstGeom>
        </p:spPr>
      </p:pic>
      <p:sp>
        <p:nvSpPr>
          <p:cNvPr id="21" name="TextBox 20">
            <a:extLst>
              <a:ext uri="{FF2B5EF4-FFF2-40B4-BE49-F238E27FC236}">
                <a16:creationId xmlns:a16="http://schemas.microsoft.com/office/drawing/2014/main" id="{FED8F6E9-07C5-73A2-C3E4-4D3D02334F67}"/>
              </a:ext>
            </a:extLst>
          </p:cNvPr>
          <p:cNvSpPr txBox="1"/>
          <p:nvPr/>
        </p:nvSpPr>
        <p:spPr>
          <a:xfrm>
            <a:off x="6038509" y="623629"/>
            <a:ext cx="1402379" cy="738664"/>
          </a:xfrm>
          <a:prstGeom prst="rect">
            <a:avLst/>
          </a:prstGeom>
          <a:noFill/>
        </p:spPr>
        <p:txBody>
          <a:bodyPr wrap="square" lIns="91440" tIns="45720" rIns="91440" bIns="45720" anchor="t">
            <a:spAutoFit/>
          </a:bodyPr>
          <a:lstStyle/>
          <a:p>
            <a:pPr algn="l" rtl="1"/>
            <a:r>
              <a:rPr lang="ar-LB" sz="1400" noProof="0">
                <a:solidFill>
                  <a:schemeClr val="accent1"/>
                </a:solidFill>
                <a:ea typeface="+mn-lt"/>
              </a:rPr>
              <a:t>ارتدِ قفازات وأزِل الزجاج المكسور بعناية.</a:t>
            </a:r>
            <a:endParaRPr lang="ar-LB" noProof="0">
              <a:solidFill>
                <a:schemeClr val="accent1"/>
              </a:solidFill>
            </a:endParaRPr>
          </a:p>
        </p:txBody>
      </p:sp>
      <p:sp>
        <p:nvSpPr>
          <p:cNvPr id="26" name="TextBox 25">
            <a:extLst>
              <a:ext uri="{FF2B5EF4-FFF2-40B4-BE49-F238E27FC236}">
                <a16:creationId xmlns:a16="http://schemas.microsoft.com/office/drawing/2014/main" id="{D4DA5BA9-81F2-9DEA-5E7A-6360EF1A8461}"/>
              </a:ext>
            </a:extLst>
          </p:cNvPr>
          <p:cNvSpPr txBox="1"/>
          <p:nvPr/>
        </p:nvSpPr>
        <p:spPr>
          <a:xfrm>
            <a:off x="5018129" y="1820428"/>
            <a:ext cx="2432556" cy="738664"/>
          </a:xfrm>
          <a:prstGeom prst="rect">
            <a:avLst/>
          </a:prstGeom>
          <a:noFill/>
        </p:spPr>
        <p:txBody>
          <a:bodyPr wrap="square" lIns="91440" tIns="45720" rIns="91440" bIns="45720" anchor="t">
            <a:spAutoFit/>
          </a:bodyPr>
          <a:lstStyle/>
          <a:p>
            <a:pPr marL="285750" indent="-285750" algn="r" rtl="1">
              <a:buFont typeface="Wingdings" panose="05000000000000000000" pitchFamily="2" charset="2"/>
              <a:buChar char="q"/>
            </a:pPr>
            <a:r>
              <a:rPr lang="ar-LB" sz="1400" noProof="0">
                <a:solidFill>
                  <a:schemeClr val="accent1"/>
                </a:solidFill>
                <a:ea typeface="+mn-lt"/>
              </a:rPr>
              <a:t> </a:t>
            </a:r>
            <a:r>
              <a:rPr lang="ar-LB" sz="1400" b="1" noProof="0">
                <a:solidFill>
                  <a:schemeClr val="accent1"/>
                </a:solidFill>
                <a:ea typeface="+mn-lt"/>
              </a:rPr>
              <a:t>تثبيت غطاء مشمّع</a:t>
            </a:r>
            <a:r>
              <a:rPr lang="ar-LB" sz="1400" b="1">
                <a:solidFill>
                  <a:schemeClr val="accent1"/>
                </a:solidFill>
                <a:ea typeface="+mn-lt"/>
              </a:rPr>
              <a:t> </a:t>
            </a:r>
            <a:endParaRPr lang="ar-LB">
              <a:solidFill>
                <a:schemeClr val="accent1"/>
              </a:solidFill>
              <a:ea typeface="+mn-lt"/>
            </a:endParaRPr>
          </a:p>
          <a:p>
            <a:pPr algn="r" rtl="1"/>
            <a:r>
              <a:rPr lang="ar-LB" sz="1400" b="1">
                <a:solidFill>
                  <a:schemeClr val="accent1"/>
                </a:solidFill>
                <a:ea typeface="+mn-lt"/>
              </a:rPr>
              <a:t> </a:t>
            </a:r>
            <a:r>
              <a:rPr lang="ar-LB" sz="1400" noProof="0">
                <a:ea typeface="+mn-lt"/>
              </a:rPr>
              <a:t>استخدم الخشب والمسامير أو الحبال لإغلاق الفتحة بإحكام.</a:t>
            </a:r>
            <a:endParaRPr lang="ar-LB" noProof="0">
              <a:ea typeface="+mn-lt"/>
            </a:endParaRPr>
          </a:p>
        </p:txBody>
      </p:sp>
      <p:sp>
        <p:nvSpPr>
          <p:cNvPr id="27" name="TextBox 26">
            <a:extLst>
              <a:ext uri="{FF2B5EF4-FFF2-40B4-BE49-F238E27FC236}">
                <a16:creationId xmlns:a16="http://schemas.microsoft.com/office/drawing/2014/main" id="{1601A7EE-35FF-6FE7-4C20-65DC2B0D9239}"/>
              </a:ext>
            </a:extLst>
          </p:cNvPr>
          <p:cNvSpPr txBox="1"/>
          <p:nvPr/>
        </p:nvSpPr>
        <p:spPr>
          <a:xfrm>
            <a:off x="7330539" y="1822722"/>
            <a:ext cx="2254372" cy="523220"/>
          </a:xfrm>
          <a:prstGeom prst="rect">
            <a:avLst/>
          </a:prstGeom>
          <a:noFill/>
        </p:spPr>
        <p:txBody>
          <a:bodyPr wrap="square" lIns="91440" tIns="45720" rIns="91440" bIns="45720" anchor="t">
            <a:spAutoFit/>
          </a:bodyPr>
          <a:lstStyle/>
          <a:p>
            <a:pPr marL="285750" indent="-285750" algn="r" rtl="1">
              <a:buFont typeface="Wingdings" panose="05000000000000000000" pitchFamily="2" charset="2"/>
              <a:buChar char="q"/>
            </a:pPr>
            <a:r>
              <a:rPr lang="ar-LB" sz="1400" b="1" noProof="0">
                <a:solidFill>
                  <a:schemeClr val="accent1"/>
                </a:solidFill>
                <a:ea typeface="+mn-lt"/>
              </a:rPr>
              <a:t>إضافة حاجز</a:t>
            </a:r>
            <a:endParaRPr lang="ar-LB" noProof="0">
              <a:solidFill>
                <a:schemeClr val="accent1"/>
              </a:solidFill>
            </a:endParaRPr>
          </a:p>
          <a:p>
            <a:pPr algn="r" rtl="1"/>
            <a:r>
              <a:rPr lang="ar-LB" sz="1400" noProof="0">
                <a:solidFill>
                  <a:srgbClr val="000000"/>
                </a:solidFill>
                <a:ea typeface="+mn-lt"/>
              </a:rPr>
              <a:t>ضع حاجزاً لمنع الحوادث.</a:t>
            </a:r>
            <a:endParaRPr lang="ar-LB" noProof="0"/>
          </a:p>
        </p:txBody>
      </p:sp>
      <p:sp>
        <p:nvSpPr>
          <p:cNvPr id="28" name="Freeform 14">
            <a:extLst>
              <a:ext uri="{FF2B5EF4-FFF2-40B4-BE49-F238E27FC236}">
                <a16:creationId xmlns:a16="http://schemas.microsoft.com/office/drawing/2014/main" id="{13D185E6-8AB1-26E7-0607-38289A5592B7}"/>
              </a:ext>
            </a:extLst>
          </p:cNvPr>
          <p:cNvSpPr/>
          <p:nvPr/>
        </p:nvSpPr>
        <p:spPr>
          <a:xfrm>
            <a:off x="5408309" y="4357513"/>
            <a:ext cx="881074" cy="1658491"/>
          </a:xfrm>
          <a:custGeom>
            <a:avLst/>
            <a:gdLst/>
            <a:ahLst/>
            <a:cxnLst/>
            <a:rect l="l" t="t" r="r" b="b"/>
            <a:pathLst>
              <a:path w="2185988" h="4114800">
                <a:moveTo>
                  <a:pt x="0" y="0"/>
                </a:moveTo>
                <a:lnTo>
                  <a:pt x="2185987" y="0"/>
                </a:lnTo>
                <a:lnTo>
                  <a:pt x="2185987"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algn="l" rtl="1"/>
            <a:endParaRPr lang="ar-LB" noProof="0"/>
          </a:p>
        </p:txBody>
      </p:sp>
      <p:grpSp>
        <p:nvGrpSpPr>
          <p:cNvPr id="29" name="Group 28">
            <a:extLst>
              <a:ext uri="{FF2B5EF4-FFF2-40B4-BE49-F238E27FC236}">
                <a16:creationId xmlns:a16="http://schemas.microsoft.com/office/drawing/2014/main" id="{0E4E306D-E8D7-88A2-2709-9E5772BAFACC}"/>
              </a:ext>
            </a:extLst>
          </p:cNvPr>
          <p:cNvGrpSpPr/>
          <p:nvPr/>
        </p:nvGrpSpPr>
        <p:grpSpPr>
          <a:xfrm>
            <a:off x="8418541" y="2811805"/>
            <a:ext cx="901623" cy="1403838"/>
            <a:chOff x="-3974716" y="2794357"/>
            <a:chExt cx="1089014" cy="1695608"/>
          </a:xfrm>
        </p:grpSpPr>
        <p:sp>
          <p:nvSpPr>
            <p:cNvPr id="30" name="Freeform 12">
              <a:extLst>
                <a:ext uri="{FF2B5EF4-FFF2-40B4-BE49-F238E27FC236}">
                  <a16:creationId xmlns:a16="http://schemas.microsoft.com/office/drawing/2014/main" id="{7E727EFD-7D16-26FC-B395-84A73BDD7B85}"/>
                </a:ext>
              </a:extLst>
            </p:cNvPr>
            <p:cNvSpPr/>
            <p:nvPr/>
          </p:nvSpPr>
          <p:spPr>
            <a:xfrm>
              <a:off x="-3956348" y="2797847"/>
              <a:ext cx="970340" cy="1352391"/>
            </a:xfrm>
            <a:custGeom>
              <a:avLst/>
              <a:gdLst/>
              <a:ahLst/>
              <a:cxnLst/>
              <a:rect l="l" t="t" r="r" b="b"/>
              <a:pathLst>
                <a:path w="2952369" h="4114800">
                  <a:moveTo>
                    <a:pt x="0" y="0"/>
                  </a:moveTo>
                  <a:lnTo>
                    <a:pt x="2952369" y="0"/>
                  </a:lnTo>
                  <a:lnTo>
                    <a:pt x="2952369"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algn="l" rtl="1"/>
              <a:endParaRPr lang="ar-LB" noProof="0"/>
            </a:p>
          </p:txBody>
        </p:sp>
        <p:sp>
          <p:nvSpPr>
            <p:cNvPr id="31" name="Freeform 6">
              <a:extLst>
                <a:ext uri="{FF2B5EF4-FFF2-40B4-BE49-F238E27FC236}">
                  <a16:creationId xmlns:a16="http://schemas.microsoft.com/office/drawing/2014/main" id="{8112F73B-D439-C008-8802-BA03E2B49544}"/>
                </a:ext>
              </a:extLst>
            </p:cNvPr>
            <p:cNvSpPr/>
            <p:nvPr/>
          </p:nvSpPr>
          <p:spPr>
            <a:xfrm>
              <a:off x="-3974716" y="2806060"/>
              <a:ext cx="82238" cy="1344178"/>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rtl="1"/>
              <a:endParaRPr lang="ar-LB" noProof="0"/>
            </a:p>
          </p:txBody>
        </p:sp>
        <p:sp>
          <p:nvSpPr>
            <p:cNvPr id="32" name="Freeform 6">
              <a:extLst>
                <a:ext uri="{FF2B5EF4-FFF2-40B4-BE49-F238E27FC236}">
                  <a16:creationId xmlns:a16="http://schemas.microsoft.com/office/drawing/2014/main" id="{8EAFF0E1-0FD5-9A0E-C373-3C8991332777}"/>
                </a:ext>
              </a:extLst>
            </p:cNvPr>
            <p:cNvSpPr/>
            <p:nvPr/>
          </p:nvSpPr>
          <p:spPr>
            <a:xfrm>
              <a:off x="-3069136" y="2806060"/>
              <a:ext cx="82238" cy="1344178"/>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rtl="1"/>
              <a:endParaRPr lang="ar-LB" noProof="0"/>
            </a:p>
          </p:txBody>
        </p:sp>
        <p:sp>
          <p:nvSpPr>
            <p:cNvPr id="33" name="Freeform 6">
              <a:extLst>
                <a:ext uri="{FF2B5EF4-FFF2-40B4-BE49-F238E27FC236}">
                  <a16:creationId xmlns:a16="http://schemas.microsoft.com/office/drawing/2014/main" id="{078E1456-8E00-B0CA-BA65-86A452A88760}"/>
                </a:ext>
              </a:extLst>
            </p:cNvPr>
            <p:cNvSpPr/>
            <p:nvPr/>
          </p:nvSpPr>
          <p:spPr>
            <a:xfrm rot="16200000">
              <a:off x="-3517798" y="2345694"/>
              <a:ext cx="82238" cy="979563"/>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rtl="1"/>
              <a:endParaRPr lang="ar-LB" noProof="0"/>
            </a:p>
          </p:txBody>
        </p:sp>
        <p:sp>
          <p:nvSpPr>
            <p:cNvPr id="35" name="Rectangle 34">
              <a:extLst>
                <a:ext uri="{FF2B5EF4-FFF2-40B4-BE49-F238E27FC236}">
                  <a16:creationId xmlns:a16="http://schemas.microsoft.com/office/drawing/2014/main" id="{EB6D3E45-DB17-D8D6-C0FC-7DC578E5E06D}"/>
                </a:ext>
              </a:extLst>
            </p:cNvPr>
            <p:cNvSpPr/>
            <p:nvPr/>
          </p:nvSpPr>
          <p:spPr>
            <a:xfrm>
              <a:off x="-3892479" y="2874411"/>
              <a:ext cx="822454" cy="1200063"/>
            </a:xfrm>
            <a:prstGeom prst="rect">
              <a:avLst/>
            </a:prstGeom>
            <a:solidFill>
              <a:srgbClr val="4E95D9"/>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36" name="Rectangle 35">
              <a:extLst>
                <a:ext uri="{FF2B5EF4-FFF2-40B4-BE49-F238E27FC236}">
                  <a16:creationId xmlns:a16="http://schemas.microsoft.com/office/drawing/2014/main" id="{6B46B63D-17EB-7DD3-F446-AD58294C0A6A}"/>
                </a:ext>
              </a:extLst>
            </p:cNvPr>
            <p:cNvSpPr/>
            <p:nvPr/>
          </p:nvSpPr>
          <p:spPr>
            <a:xfrm>
              <a:off x="-3956349" y="2821556"/>
              <a:ext cx="941345" cy="1307133"/>
            </a:xfrm>
            <a:prstGeom prst="rect">
              <a:avLst/>
            </a:prstGeom>
            <a:solidFill>
              <a:srgbClr val="4E95D9">
                <a:alpha val="60000"/>
              </a:srgbClr>
            </a:solidFill>
            <a:ln w="63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37" name="Oval 36">
              <a:extLst>
                <a:ext uri="{FF2B5EF4-FFF2-40B4-BE49-F238E27FC236}">
                  <a16:creationId xmlns:a16="http://schemas.microsoft.com/office/drawing/2014/main" id="{8636A322-F4EC-CBA4-B1C4-CEC6799E8E1C}"/>
                </a:ext>
              </a:extLst>
            </p:cNvPr>
            <p:cNvSpPr/>
            <p:nvPr/>
          </p:nvSpPr>
          <p:spPr>
            <a:xfrm>
              <a:off x="-3056151" y="2835475"/>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38" name="Oval 37">
              <a:extLst>
                <a:ext uri="{FF2B5EF4-FFF2-40B4-BE49-F238E27FC236}">
                  <a16:creationId xmlns:a16="http://schemas.microsoft.com/office/drawing/2014/main" id="{1F359409-97A7-7C35-34E3-DD02063C15B3}"/>
                </a:ext>
              </a:extLst>
            </p:cNvPr>
            <p:cNvSpPr/>
            <p:nvPr/>
          </p:nvSpPr>
          <p:spPr>
            <a:xfrm>
              <a:off x="-3934280" y="2840107"/>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39" name="Oval 38">
              <a:extLst>
                <a:ext uri="{FF2B5EF4-FFF2-40B4-BE49-F238E27FC236}">
                  <a16:creationId xmlns:a16="http://schemas.microsoft.com/office/drawing/2014/main" id="{3AC000A7-F62E-37A9-54A4-D0F8037DD9FC}"/>
                </a:ext>
              </a:extLst>
            </p:cNvPr>
            <p:cNvSpPr/>
            <p:nvPr/>
          </p:nvSpPr>
          <p:spPr>
            <a:xfrm>
              <a:off x="-3056151" y="3372198"/>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40" name="Oval 39">
              <a:extLst>
                <a:ext uri="{FF2B5EF4-FFF2-40B4-BE49-F238E27FC236}">
                  <a16:creationId xmlns:a16="http://schemas.microsoft.com/office/drawing/2014/main" id="{A031A4DC-9AF5-CB4F-C9FF-0BADCE4DBDAA}"/>
                </a:ext>
              </a:extLst>
            </p:cNvPr>
            <p:cNvSpPr/>
            <p:nvPr/>
          </p:nvSpPr>
          <p:spPr>
            <a:xfrm>
              <a:off x="-3934280" y="3376830"/>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41" name="Oval 40">
              <a:extLst>
                <a:ext uri="{FF2B5EF4-FFF2-40B4-BE49-F238E27FC236}">
                  <a16:creationId xmlns:a16="http://schemas.microsoft.com/office/drawing/2014/main" id="{220D21E0-A8FE-F0C8-D029-4F7B97D9AB5D}"/>
                </a:ext>
              </a:extLst>
            </p:cNvPr>
            <p:cNvSpPr/>
            <p:nvPr/>
          </p:nvSpPr>
          <p:spPr>
            <a:xfrm>
              <a:off x="-3058647" y="3076313"/>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42" name="Oval 41">
              <a:extLst>
                <a:ext uri="{FF2B5EF4-FFF2-40B4-BE49-F238E27FC236}">
                  <a16:creationId xmlns:a16="http://schemas.microsoft.com/office/drawing/2014/main" id="{3BA02BEE-D3EF-727C-6CD8-F409B9E1C813}"/>
                </a:ext>
              </a:extLst>
            </p:cNvPr>
            <p:cNvSpPr/>
            <p:nvPr/>
          </p:nvSpPr>
          <p:spPr>
            <a:xfrm>
              <a:off x="-3936776" y="3080945"/>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cxnSp>
          <p:nvCxnSpPr>
            <p:cNvPr id="43" name="Straight Arrow Connector 42">
              <a:extLst>
                <a:ext uri="{FF2B5EF4-FFF2-40B4-BE49-F238E27FC236}">
                  <a16:creationId xmlns:a16="http://schemas.microsoft.com/office/drawing/2014/main" id="{4D2C9B32-F9DA-AF16-A31A-21BA97AE558E}"/>
                </a:ext>
              </a:extLst>
            </p:cNvPr>
            <p:cNvCxnSpPr>
              <a:cxnSpLocks/>
            </p:cNvCxnSpPr>
            <p:nvPr/>
          </p:nvCxnSpPr>
          <p:spPr>
            <a:xfrm flipV="1">
              <a:off x="-2885702" y="3617911"/>
              <a:ext cx="0" cy="87205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4" name="TextBox 43">
            <a:extLst>
              <a:ext uri="{FF2B5EF4-FFF2-40B4-BE49-F238E27FC236}">
                <a16:creationId xmlns:a16="http://schemas.microsoft.com/office/drawing/2014/main" id="{78F15F69-5952-5B8E-67A8-0C6FC3FA23D8}"/>
              </a:ext>
            </a:extLst>
          </p:cNvPr>
          <p:cNvSpPr txBox="1"/>
          <p:nvPr/>
        </p:nvSpPr>
        <p:spPr>
          <a:xfrm flipH="1">
            <a:off x="9306866" y="3560461"/>
            <a:ext cx="400376"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1"/>
            <a:r>
              <a:rPr lang="ar-LB" sz="1400" dirty="0">
                <a:ea typeface="+mn-lt"/>
              </a:rPr>
              <a:t>١م</a:t>
            </a:r>
            <a:endParaRPr lang="ar-LB" sz="1400" noProof="0" dirty="0">
              <a:latin typeface="Calibri" panose="020F0502020204030204" pitchFamily="34" charset="0"/>
              <a:ea typeface="Calibri" panose="020F0502020204030204" pitchFamily="34" charset="0"/>
            </a:endParaRPr>
          </a:p>
        </p:txBody>
      </p:sp>
      <p:grpSp>
        <p:nvGrpSpPr>
          <p:cNvPr id="45" name="Group 44">
            <a:extLst>
              <a:ext uri="{FF2B5EF4-FFF2-40B4-BE49-F238E27FC236}">
                <a16:creationId xmlns:a16="http://schemas.microsoft.com/office/drawing/2014/main" id="{3CE21DA8-345A-A166-3DD2-F0336C56BD56}"/>
              </a:ext>
            </a:extLst>
          </p:cNvPr>
          <p:cNvGrpSpPr/>
          <p:nvPr/>
        </p:nvGrpSpPr>
        <p:grpSpPr>
          <a:xfrm>
            <a:off x="5597145" y="2823798"/>
            <a:ext cx="1819773" cy="1082641"/>
            <a:chOff x="154128" y="2762942"/>
            <a:chExt cx="2295528" cy="1365686"/>
          </a:xfrm>
        </p:grpSpPr>
        <p:grpSp>
          <p:nvGrpSpPr>
            <p:cNvPr id="46" name="Group 45">
              <a:extLst>
                <a:ext uri="{FF2B5EF4-FFF2-40B4-BE49-F238E27FC236}">
                  <a16:creationId xmlns:a16="http://schemas.microsoft.com/office/drawing/2014/main" id="{2F0F98EB-E3BF-D5DD-745F-7433BA020EF7}"/>
                </a:ext>
              </a:extLst>
            </p:cNvPr>
            <p:cNvGrpSpPr/>
            <p:nvPr/>
          </p:nvGrpSpPr>
          <p:grpSpPr>
            <a:xfrm>
              <a:off x="154128" y="2765474"/>
              <a:ext cx="1037191" cy="1352391"/>
              <a:chOff x="424686" y="5731149"/>
              <a:chExt cx="1037191" cy="1352391"/>
            </a:xfrm>
          </p:grpSpPr>
          <p:sp>
            <p:nvSpPr>
              <p:cNvPr id="57" name="Freeform 12">
                <a:extLst>
                  <a:ext uri="{FF2B5EF4-FFF2-40B4-BE49-F238E27FC236}">
                    <a16:creationId xmlns:a16="http://schemas.microsoft.com/office/drawing/2014/main" id="{1B52BD9E-D4AF-F03E-9E91-50738BCB0846}"/>
                  </a:ext>
                </a:extLst>
              </p:cNvPr>
              <p:cNvSpPr/>
              <p:nvPr/>
            </p:nvSpPr>
            <p:spPr>
              <a:xfrm>
                <a:off x="491537" y="5731149"/>
                <a:ext cx="970340" cy="1352391"/>
              </a:xfrm>
              <a:custGeom>
                <a:avLst/>
                <a:gdLst/>
                <a:ahLst/>
                <a:cxnLst/>
                <a:rect l="l" t="t" r="r" b="b"/>
                <a:pathLst>
                  <a:path w="2952369" h="4114800">
                    <a:moveTo>
                      <a:pt x="0" y="0"/>
                    </a:moveTo>
                    <a:lnTo>
                      <a:pt x="2952369" y="0"/>
                    </a:lnTo>
                    <a:lnTo>
                      <a:pt x="2952369"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algn="l" rtl="1"/>
                <a:endParaRPr lang="ar-LB" noProof="0"/>
              </a:p>
            </p:txBody>
          </p:sp>
          <p:sp>
            <p:nvSpPr>
              <p:cNvPr id="58" name="Explosion: 14 Points 57">
                <a:extLst>
                  <a:ext uri="{FF2B5EF4-FFF2-40B4-BE49-F238E27FC236}">
                    <a16:creationId xmlns:a16="http://schemas.microsoft.com/office/drawing/2014/main" id="{97DE800D-C084-4C29-8355-F2EE050BF051}"/>
                  </a:ext>
                </a:extLst>
              </p:cNvPr>
              <p:cNvSpPr/>
              <p:nvPr/>
            </p:nvSpPr>
            <p:spPr>
              <a:xfrm>
                <a:off x="629799" y="5913568"/>
                <a:ext cx="756190" cy="901928"/>
              </a:xfrm>
              <a:prstGeom prst="irregularSeal2">
                <a:avLst/>
              </a:prstGeom>
              <a:solidFill>
                <a:srgbClr val="1A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59" name="Lightning Bolt 58">
                <a:extLst>
                  <a:ext uri="{FF2B5EF4-FFF2-40B4-BE49-F238E27FC236}">
                    <a16:creationId xmlns:a16="http://schemas.microsoft.com/office/drawing/2014/main" id="{FEEA5359-F6B8-FB59-2300-86ED18FF053C}"/>
                  </a:ext>
                </a:extLst>
              </p:cNvPr>
              <p:cNvSpPr/>
              <p:nvPr/>
            </p:nvSpPr>
            <p:spPr>
              <a:xfrm>
                <a:off x="703351" y="6503723"/>
                <a:ext cx="756189" cy="579817"/>
              </a:xfrm>
              <a:prstGeom prst="lightningBolt">
                <a:avLst/>
              </a:prstGeom>
              <a:solidFill>
                <a:srgbClr val="1A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60" name="Lightning Bolt 59">
                <a:extLst>
                  <a:ext uri="{FF2B5EF4-FFF2-40B4-BE49-F238E27FC236}">
                    <a16:creationId xmlns:a16="http://schemas.microsoft.com/office/drawing/2014/main" id="{511319FE-BD51-16F2-8536-9AD27A42E7C4}"/>
                  </a:ext>
                </a:extLst>
              </p:cNvPr>
              <p:cNvSpPr/>
              <p:nvPr/>
            </p:nvSpPr>
            <p:spPr>
              <a:xfrm rot="4589051">
                <a:off x="444491" y="5729811"/>
                <a:ext cx="507267" cy="546878"/>
              </a:xfrm>
              <a:prstGeom prst="lightningBolt">
                <a:avLst/>
              </a:prstGeom>
              <a:solidFill>
                <a:srgbClr val="1A1A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grpSp>
        <p:sp>
          <p:nvSpPr>
            <p:cNvPr id="47" name="Freeform 12">
              <a:extLst>
                <a:ext uri="{FF2B5EF4-FFF2-40B4-BE49-F238E27FC236}">
                  <a16:creationId xmlns:a16="http://schemas.microsoft.com/office/drawing/2014/main" id="{562FF6D3-D2C2-6D3A-20D8-3A08AD3B5B9D}"/>
                </a:ext>
              </a:extLst>
            </p:cNvPr>
            <p:cNvSpPr/>
            <p:nvPr/>
          </p:nvSpPr>
          <p:spPr>
            <a:xfrm>
              <a:off x="1479316" y="2766432"/>
              <a:ext cx="970340" cy="1352391"/>
            </a:xfrm>
            <a:custGeom>
              <a:avLst/>
              <a:gdLst/>
              <a:ahLst/>
              <a:cxnLst/>
              <a:rect l="l" t="t" r="r" b="b"/>
              <a:pathLst>
                <a:path w="2952369" h="4114800">
                  <a:moveTo>
                    <a:pt x="0" y="0"/>
                  </a:moveTo>
                  <a:lnTo>
                    <a:pt x="2952369" y="0"/>
                  </a:lnTo>
                  <a:lnTo>
                    <a:pt x="2952369" y="4114800"/>
                  </a:lnTo>
                  <a:lnTo>
                    <a:pt x="0" y="411480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pPr algn="l" rtl="1"/>
              <a:endParaRPr lang="ar-LB" noProof="0"/>
            </a:p>
          </p:txBody>
        </p:sp>
        <p:sp>
          <p:nvSpPr>
            <p:cNvPr id="48" name="Freeform 6">
              <a:extLst>
                <a:ext uri="{FF2B5EF4-FFF2-40B4-BE49-F238E27FC236}">
                  <a16:creationId xmlns:a16="http://schemas.microsoft.com/office/drawing/2014/main" id="{95A0D4EC-020A-06F6-C06B-9D07417EFE24}"/>
                </a:ext>
              </a:extLst>
            </p:cNvPr>
            <p:cNvSpPr/>
            <p:nvPr/>
          </p:nvSpPr>
          <p:spPr>
            <a:xfrm>
              <a:off x="1460948" y="2774645"/>
              <a:ext cx="82238" cy="1344178"/>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tx1"/>
              </a:solidFill>
            </a:ln>
          </p:spPr>
          <p:txBody>
            <a:bodyPr/>
            <a:lstStyle/>
            <a:p>
              <a:pPr algn="l" rtl="1"/>
              <a:endParaRPr lang="ar-LB" noProof="0"/>
            </a:p>
          </p:txBody>
        </p:sp>
        <p:sp>
          <p:nvSpPr>
            <p:cNvPr id="49" name="Freeform 6">
              <a:extLst>
                <a:ext uri="{FF2B5EF4-FFF2-40B4-BE49-F238E27FC236}">
                  <a16:creationId xmlns:a16="http://schemas.microsoft.com/office/drawing/2014/main" id="{75A21553-F894-32E3-3524-6D21E07344DB}"/>
                </a:ext>
              </a:extLst>
            </p:cNvPr>
            <p:cNvSpPr/>
            <p:nvPr/>
          </p:nvSpPr>
          <p:spPr>
            <a:xfrm>
              <a:off x="2366528" y="2774645"/>
              <a:ext cx="82238" cy="1344178"/>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tx1"/>
              </a:solidFill>
            </a:ln>
          </p:spPr>
          <p:txBody>
            <a:bodyPr/>
            <a:lstStyle/>
            <a:p>
              <a:pPr algn="l" rtl="1"/>
              <a:endParaRPr lang="ar-LB" noProof="0"/>
            </a:p>
          </p:txBody>
        </p:sp>
        <p:sp>
          <p:nvSpPr>
            <p:cNvPr id="50" name="Freeform 6">
              <a:extLst>
                <a:ext uri="{FF2B5EF4-FFF2-40B4-BE49-F238E27FC236}">
                  <a16:creationId xmlns:a16="http://schemas.microsoft.com/office/drawing/2014/main" id="{5FFBC26D-05A2-A167-CAE8-59A4B9387A0B}"/>
                </a:ext>
              </a:extLst>
            </p:cNvPr>
            <p:cNvSpPr/>
            <p:nvPr/>
          </p:nvSpPr>
          <p:spPr>
            <a:xfrm rot="16200000">
              <a:off x="1917866" y="3597727"/>
              <a:ext cx="82238" cy="979563"/>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tx1"/>
              </a:solidFill>
            </a:ln>
          </p:spPr>
          <p:txBody>
            <a:bodyPr/>
            <a:lstStyle/>
            <a:p>
              <a:pPr algn="l" rtl="1"/>
              <a:endParaRPr lang="ar-LB" noProof="0"/>
            </a:p>
          </p:txBody>
        </p:sp>
        <p:sp>
          <p:nvSpPr>
            <p:cNvPr id="51" name="Rectangle 50">
              <a:extLst>
                <a:ext uri="{FF2B5EF4-FFF2-40B4-BE49-F238E27FC236}">
                  <a16:creationId xmlns:a16="http://schemas.microsoft.com/office/drawing/2014/main" id="{544477B0-A6F5-E865-5478-272DE4653F5F}"/>
                </a:ext>
              </a:extLst>
            </p:cNvPr>
            <p:cNvSpPr/>
            <p:nvPr/>
          </p:nvSpPr>
          <p:spPr>
            <a:xfrm>
              <a:off x="1543185" y="2842996"/>
              <a:ext cx="822454" cy="1200063"/>
            </a:xfrm>
            <a:prstGeom prst="rect">
              <a:avLst/>
            </a:prstGeom>
            <a:solidFill>
              <a:srgbClr val="4E95D9"/>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52" name="Oval 51">
              <a:extLst>
                <a:ext uri="{FF2B5EF4-FFF2-40B4-BE49-F238E27FC236}">
                  <a16:creationId xmlns:a16="http://schemas.microsoft.com/office/drawing/2014/main" id="{FE23E5EA-B42C-0A51-17EF-AB5116C43E47}"/>
                </a:ext>
              </a:extLst>
            </p:cNvPr>
            <p:cNvSpPr/>
            <p:nvPr/>
          </p:nvSpPr>
          <p:spPr>
            <a:xfrm>
              <a:off x="2377017" y="4062293"/>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53" name="Oval 52">
              <a:extLst>
                <a:ext uri="{FF2B5EF4-FFF2-40B4-BE49-F238E27FC236}">
                  <a16:creationId xmlns:a16="http://schemas.microsoft.com/office/drawing/2014/main" id="{C5D56D71-6CCF-0144-7139-752C48360B10}"/>
                </a:ext>
              </a:extLst>
            </p:cNvPr>
            <p:cNvSpPr/>
            <p:nvPr/>
          </p:nvSpPr>
          <p:spPr>
            <a:xfrm>
              <a:off x="1498888" y="4066925"/>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54" name="Freeform 6">
              <a:extLst>
                <a:ext uri="{FF2B5EF4-FFF2-40B4-BE49-F238E27FC236}">
                  <a16:creationId xmlns:a16="http://schemas.microsoft.com/office/drawing/2014/main" id="{83C46DF5-BC9E-FBE5-1DB2-B108B285FBF8}"/>
                </a:ext>
              </a:extLst>
            </p:cNvPr>
            <p:cNvSpPr/>
            <p:nvPr/>
          </p:nvSpPr>
          <p:spPr>
            <a:xfrm rot="16200000">
              <a:off x="1917866" y="2314279"/>
              <a:ext cx="82238" cy="979563"/>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a:ln>
              <a:solidFill>
                <a:schemeClr val="tx1"/>
              </a:solidFill>
            </a:ln>
          </p:spPr>
          <p:txBody>
            <a:bodyPr/>
            <a:lstStyle/>
            <a:p>
              <a:pPr algn="l" rtl="1"/>
              <a:endParaRPr lang="ar-LB" noProof="0"/>
            </a:p>
          </p:txBody>
        </p:sp>
        <p:sp>
          <p:nvSpPr>
            <p:cNvPr id="55" name="Oval 54">
              <a:extLst>
                <a:ext uri="{FF2B5EF4-FFF2-40B4-BE49-F238E27FC236}">
                  <a16:creationId xmlns:a16="http://schemas.microsoft.com/office/drawing/2014/main" id="{F4346942-071B-2B7A-3AF9-A8F70A7020FD}"/>
                </a:ext>
              </a:extLst>
            </p:cNvPr>
            <p:cNvSpPr/>
            <p:nvPr/>
          </p:nvSpPr>
          <p:spPr>
            <a:xfrm>
              <a:off x="2379513" y="2804060"/>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56" name="Oval 55">
              <a:extLst>
                <a:ext uri="{FF2B5EF4-FFF2-40B4-BE49-F238E27FC236}">
                  <a16:creationId xmlns:a16="http://schemas.microsoft.com/office/drawing/2014/main" id="{22E4EF2F-83D7-DF7D-F0AA-B57CE53FE80E}"/>
                </a:ext>
              </a:extLst>
            </p:cNvPr>
            <p:cNvSpPr/>
            <p:nvPr/>
          </p:nvSpPr>
          <p:spPr>
            <a:xfrm>
              <a:off x="1501384" y="2808692"/>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grpSp>
      <p:sp>
        <p:nvSpPr>
          <p:cNvPr id="61" name="Freeform 14">
            <a:extLst>
              <a:ext uri="{FF2B5EF4-FFF2-40B4-BE49-F238E27FC236}">
                <a16:creationId xmlns:a16="http://schemas.microsoft.com/office/drawing/2014/main" id="{5674C43C-8A5B-49AA-36B1-CAFE831ADC8E}"/>
              </a:ext>
            </a:extLst>
          </p:cNvPr>
          <p:cNvSpPr/>
          <p:nvPr/>
        </p:nvSpPr>
        <p:spPr>
          <a:xfrm>
            <a:off x="8687083" y="4357512"/>
            <a:ext cx="881074" cy="1611413"/>
          </a:xfrm>
          <a:custGeom>
            <a:avLst/>
            <a:gdLst/>
            <a:ahLst/>
            <a:cxnLst/>
            <a:rect l="l" t="t" r="r" b="b"/>
            <a:pathLst>
              <a:path w="2185988" h="4114800">
                <a:moveTo>
                  <a:pt x="0" y="0"/>
                </a:moveTo>
                <a:lnTo>
                  <a:pt x="2185987" y="0"/>
                </a:lnTo>
                <a:lnTo>
                  <a:pt x="2185987" y="4114800"/>
                </a:lnTo>
                <a:lnTo>
                  <a:pt x="0" y="4114800"/>
                </a:lnTo>
                <a:lnTo>
                  <a:pt x="0" y="0"/>
                </a:lnTo>
                <a:close/>
              </a:path>
            </a:pathLst>
          </a:custGeom>
          <a:blipFill>
            <a:blip r:embed="rId15">
              <a:extLst>
                <a:ext uri="{96DAC541-7B7A-43D3-8B79-37D633B846F1}">
                  <asvg:svgBlip xmlns:asvg="http://schemas.microsoft.com/office/drawing/2016/SVG/main" r:embed="rId16"/>
                </a:ext>
              </a:extLst>
            </a:blip>
            <a:stretch>
              <a:fillRect b="-2922"/>
            </a:stretch>
          </a:blipFill>
        </p:spPr>
        <p:txBody>
          <a:bodyPr/>
          <a:lstStyle/>
          <a:p>
            <a:pPr algn="l" rtl="1"/>
            <a:endParaRPr lang="ar-LB" noProof="0"/>
          </a:p>
        </p:txBody>
      </p:sp>
      <p:pic>
        <p:nvPicPr>
          <p:cNvPr id="62" name="Picture 61">
            <a:extLst>
              <a:ext uri="{FF2B5EF4-FFF2-40B4-BE49-F238E27FC236}">
                <a16:creationId xmlns:a16="http://schemas.microsoft.com/office/drawing/2014/main" id="{4D25EDE3-5867-0AF6-E1DD-339FC0E8C5AE}"/>
              </a:ext>
            </a:extLst>
          </p:cNvPr>
          <p:cNvPicPr>
            <a:picLocks noChangeAspect="1"/>
          </p:cNvPicPr>
          <p:nvPr/>
        </p:nvPicPr>
        <p:blipFill>
          <a:blip r:embed="rId19"/>
          <a:stretch>
            <a:fillRect/>
          </a:stretch>
        </p:blipFill>
        <p:spPr>
          <a:xfrm>
            <a:off x="8775177" y="4425454"/>
            <a:ext cx="704886" cy="1543471"/>
          </a:xfrm>
          <a:prstGeom prst="rect">
            <a:avLst/>
          </a:prstGeom>
        </p:spPr>
      </p:pic>
      <p:sp>
        <p:nvSpPr>
          <p:cNvPr id="63" name="TextBox 62">
            <a:extLst>
              <a:ext uri="{FF2B5EF4-FFF2-40B4-BE49-F238E27FC236}">
                <a16:creationId xmlns:a16="http://schemas.microsoft.com/office/drawing/2014/main" id="{B2C77631-38F7-AEC2-1E83-23DB46C42E5E}"/>
              </a:ext>
            </a:extLst>
          </p:cNvPr>
          <p:cNvSpPr txBox="1"/>
          <p:nvPr/>
        </p:nvSpPr>
        <p:spPr>
          <a:xfrm>
            <a:off x="5849190" y="4665487"/>
            <a:ext cx="2670191" cy="738664"/>
          </a:xfrm>
          <a:prstGeom prst="rect">
            <a:avLst/>
          </a:prstGeom>
          <a:noFill/>
        </p:spPr>
        <p:txBody>
          <a:bodyPr wrap="square" lIns="91440" tIns="45720" rIns="91440" bIns="45720" anchor="t">
            <a:spAutoFit/>
          </a:bodyPr>
          <a:lstStyle/>
          <a:p>
            <a:pPr marL="285750" indent="-285750" algn="r" rtl="1">
              <a:buFont typeface="Wingdings" panose="05000000000000000000" pitchFamily="2" charset="2"/>
              <a:buChar char="q"/>
            </a:pPr>
            <a:r>
              <a:rPr lang="ar-LB" sz="1400" noProof="0" dirty="0">
                <a:solidFill>
                  <a:schemeClr val="accent1"/>
                </a:solidFill>
                <a:ea typeface="+mn-lt"/>
              </a:rPr>
              <a:t>إ</a:t>
            </a:r>
            <a:r>
              <a:rPr lang="ar-LB" sz="1400" b="1" noProof="0" dirty="0">
                <a:solidFill>
                  <a:schemeClr val="accent1"/>
                </a:solidFill>
                <a:ea typeface="+mn-lt"/>
              </a:rPr>
              <a:t>عادة </a:t>
            </a:r>
            <a:r>
              <a:rPr lang="ar-LB" sz="1400" b="1" dirty="0">
                <a:solidFill>
                  <a:schemeClr val="accent1"/>
                </a:solidFill>
                <a:ea typeface="+mn-lt"/>
              </a:rPr>
              <a:t>استخدام </a:t>
            </a:r>
            <a:r>
              <a:rPr lang="ar-LB" sz="1400" b="1" noProof="0" dirty="0">
                <a:solidFill>
                  <a:schemeClr val="accent1"/>
                </a:solidFill>
                <a:ea typeface="+mn-lt"/>
              </a:rPr>
              <a:t>الأبواب القديمة</a:t>
            </a:r>
            <a:endParaRPr lang="ar-LB" b="1" dirty="0">
              <a:solidFill>
                <a:schemeClr val="accent1"/>
              </a:solidFill>
            </a:endParaRPr>
          </a:p>
          <a:p>
            <a:pPr algn="r" rtl="1"/>
            <a:r>
              <a:rPr lang="ar-LB" sz="1400" dirty="0">
                <a:solidFill>
                  <a:srgbClr val="000000"/>
                </a:solidFill>
              </a:rPr>
              <a:t>عدّلها لتناسب حجم الفتحات.</a:t>
            </a:r>
            <a:endParaRPr lang="ar-LB" sz="1400" dirty="0">
              <a:solidFill>
                <a:schemeClr val="accent1"/>
              </a:solidFill>
            </a:endParaRPr>
          </a:p>
          <a:p>
            <a:pPr algn="r" rtl="1"/>
            <a:endParaRPr lang="ar-LB" sz="1400" dirty="0">
              <a:solidFill>
                <a:schemeClr val="accent1"/>
              </a:solidFill>
            </a:endParaRPr>
          </a:p>
        </p:txBody>
      </p:sp>
      <p:grpSp>
        <p:nvGrpSpPr>
          <p:cNvPr id="64" name="Group 63">
            <a:extLst>
              <a:ext uri="{FF2B5EF4-FFF2-40B4-BE49-F238E27FC236}">
                <a16:creationId xmlns:a16="http://schemas.microsoft.com/office/drawing/2014/main" id="{F56E1057-B729-AB87-6358-A7BE540E0CAE}"/>
              </a:ext>
            </a:extLst>
          </p:cNvPr>
          <p:cNvGrpSpPr/>
          <p:nvPr/>
        </p:nvGrpSpPr>
        <p:grpSpPr>
          <a:xfrm>
            <a:off x="7384970" y="601983"/>
            <a:ext cx="991583" cy="954107"/>
            <a:chOff x="2681420" y="601983"/>
            <a:chExt cx="1252555" cy="1205216"/>
          </a:xfrm>
        </p:grpSpPr>
        <p:sp>
          <p:nvSpPr>
            <p:cNvPr id="65" name="Freeform 9">
              <a:extLst>
                <a:ext uri="{FF2B5EF4-FFF2-40B4-BE49-F238E27FC236}">
                  <a16:creationId xmlns:a16="http://schemas.microsoft.com/office/drawing/2014/main" id="{BB9F7000-538E-0354-AC5D-3377C42A4951}"/>
                </a:ext>
              </a:extLst>
            </p:cNvPr>
            <p:cNvSpPr/>
            <p:nvPr/>
          </p:nvSpPr>
          <p:spPr>
            <a:xfrm>
              <a:off x="2681420" y="601983"/>
              <a:ext cx="1252555" cy="1205216"/>
            </a:xfrm>
            <a:custGeom>
              <a:avLst/>
              <a:gdLst/>
              <a:ahLst/>
              <a:cxnLst/>
              <a:rect l="l" t="t" r="r" b="b"/>
              <a:pathLst>
                <a:path w="3181330" h="3339979">
                  <a:moveTo>
                    <a:pt x="0" y="0"/>
                  </a:moveTo>
                  <a:lnTo>
                    <a:pt x="3181329" y="0"/>
                  </a:lnTo>
                  <a:lnTo>
                    <a:pt x="3181329" y="3339979"/>
                  </a:lnTo>
                  <a:lnTo>
                    <a:pt x="0" y="3339979"/>
                  </a:lnTo>
                  <a:lnTo>
                    <a:pt x="0" y="0"/>
                  </a:lnTo>
                  <a:close/>
                </a:path>
              </a:pathLst>
            </a:custGeom>
            <a:blipFill>
              <a:blip r:embed="rId20" cstate="print">
                <a:extLst>
                  <a:ext uri="{BEBA8EAE-BF5A-486C-A8C5-ECC9F3942E4B}">
                    <a14:imgProps xmlns:a14="http://schemas.microsoft.com/office/drawing/2010/main">
                      <a14:imgLayer r:embed="rId21">
                        <a14:imgEffect>
                          <a14:colorTemperature colorTemp="5300"/>
                        </a14:imgEffect>
                      </a14:imgLayer>
                    </a14:imgProps>
                  </a:ext>
                  <a:ext uri="{28A0092B-C50C-407E-A947-70E740481C1C}">
                    <a14:useLocalDpi xmlns:a14="http://schemas.microsoft.com/office/drawing/2010/main"/>
                  </a:ext>
                </a:extLst>
              </a:blip>
              <a:stretch>
                <a:fillRect/>
              </a:stretch>
            </a:blipFill>
          </p:spPr>
          <p:txBody>
            <a:bodyPr/>
            <a:lstStyle/>
            <a:p>
              <a:pPr algn="l" rtl="1"/>
              <a:endParaRPr lang="ar-LB" sz="675" noProof="0"/>
            </a:p>
          </p:txBody>
        </p:sp>
        <p:pic>
          <p:nvPicPr>
            <p:cNvPr id="66" name="Picture 65">
              <a:extLst>
                <a:ext uri="{FF2B5EF4-FFF2-40B4-BE49-F238E27FC236}">
                  <a16:creationId xmlns:a16="http://schemas.microsoft.com/office/drawing/2014/main" id="{CD4C4FF5-03E8-C8B5-2A69-27BAC686E960}"/>
                </a:ext>
              </a:extLst>
            </p:cNvPr>
            <p:cNvPicPr>
              <a:picLocks noChangeAspect="1"/>
            </p:cNvPicPr>
            <p:nvPr/>
          </p:nvPicPr>
          <p:blipFill>
            <a:blip r:embed="rId22" cstate="print">
              <a:extLst>
                <a:ext uri="{BEBA8EAE-BF5A-486C-A8C5-ECC9F3942E4B}">
                  <a14:imgProps xmlns:a14="http://schemas.microsoft.com/office/drawing/2010/main">
                    <a14:imgLayer r:embed="rId23">
                      <a14:imgEffect>
                        <a14:backgroundRemoval t="4825" b="92325" l="4167" r="91667">
                          <a14:foregroundMark x1="33333" y1="39693" x2="24167" y2="14035"/>
                          <a14:foregroundMark x1="22500" y1="15789" x2="21250" y2="10746"/>
                          <a14:foregroundMark x1="25833" y1="10746" x2="20062" y2="16360"/>
                          <a14:foregroundMark x1="24167" y1="8991" x2="20464" y2="14188"/>
                          <a14:foregroundMark x1="23333" y1="7675" x2="20982" y2="11387"/>
                          <a14:foregroundMark x1="16797" y1="34015" x2="18750" y2="55702"/>
                          <a14:foregroundMark x1="27083" y1="21053" x2="26667" y2="76754"/>
                          <a14:foregroundMark x1="23333" y1="17982" x2="12917" y2="72807"/>
                          <a14:foregroundMark x1="20417" y1="14035" x2="30000" y2="58772"/>
                          <a14:foregroundMark x1="30000" y1="58772" x2="91667" y2="24781"/>
                          <a14:foregroundMark x1="91667" y1="24781" x2="41667" y2="59430"/>
                          <a14:foregroundMark x1="41667" y1="59430" x2="82917" y2="21272"/>
                          <a14:foregroundMark x1="25000" y1="9868" x2="8750" y2="28947"/>
                          <a14:foregroundMark x1="9167" y1="22149" x2="27917" y2="7675"/>
                          <a14:foregroundMark x1="23750" y1="9430" x2="10000" y2="16009"/>
                          <a14:foregroundMark x1="15000" y1="10307" x2="12500" y2="8114"/>
                          <a14:foregroundMark x1="27083" y1="8991" x2="35000" y2="17325"/>
                          <a14:foregroundMark x1="33333" y1="7895" x2="42500" y2="21272"/>
                          <a14:foregroundMark x1="32917" y1="11842" x2="4583" y2="46491"/>
                          <a14:foregroundMark x1="64583" y1="8333" x2="80417" y2="8991"/>
                          <a14:foregroundMark x1="80000" y1="7895" x2="65417" y2="4825"/>
                          <a14:foregroundMark x1="53750" y1="88158" x2="69583" y2="92325"/>
                          <a14:backgroundMark x1="3839" y1="46332" x2="2917" y2="51316"/>
                          <a14:backgroundMark x1="7121" y1="28586" x2="6965" y2="29430"/>
                          <a14:backgroundMark x1="11229" y1="6374" x2="10913" y2="8083"/>
                          <a14:backgroundMark x1="12083" y1="1754" x2="11410" y2="5392"/>
                        </a14:backgroundRemoval>
                      </a14:imgEffect>
                    </a14:imgLayer>
                  </a14:imgProps>
                </a:ext>
                <a:ext uri="{28A0092B-C50C-407E-A947-70E740481C1C}">
                  <a14:useLocalDpi xmlns:a14="http://schemas.microsoft.com/office/drawing/2010/main"/>
                </a:ext>
              </a:extLst>
            </a:blip>
            <a:stretch>
              <a:fillRect/>
            </a:stretch>
          </p:blipFill>
          <p:spPr>
            <a:xfrm>
              <a:off x="3276428" y="824975"/>
              <a:ext cx="264943" cy="503393"/>
            </a:xfrm>
            <a:prstGeom prst="rect">
              <a:avLst/>
            </a:prstGeom>
          </p:spPr>
        </p:pic>
      </p:grpSp>
      <p:sp>
        <p:nvSpPr>
          <p:cNvPr id="67" name="TextBox 66">
            <a:extLst>
              <a:ext uri="{FF2B5EF4-FFF2-40B4-BE49-F238E27FC236}">
                <a16:creationId xmlns:a16="http://schemas.microsoft.com/office/drawing/2014/main" id="{8D3E1B47-0FC4-3FB1-0644-DB798A0171C9}"/>
              </a:ext>
            </a:extLst>
          </p:cNvPr>
          <p:cNvSpPr txBox="1"/>
          <p:nvPr/>
        </p:nvSpPr>
        <p:spPr>
          <a:xfrm>
            <a:off x="8426060" y="620101"/>
            <a:ext cx="1417404" cy="738664"/>
          </a:xfrm>
          <a:prstGeom prst="rect">
            <a:avLst/>
          </a:prstGeom>
          <a:noFill/>
        </p:spPr>
        <p:txBody>
          <a:bodyPr wrap="square" lIns="91440" tIns="45720" rIns="91440" bIns="45720" anchor="t">
            <a:spAutoFit/>
          </a:bodyPr>
          <a:lstStyle/>
          <a:p>
            <a:pPr algn="l" rtl="1"/>
            <a:r>
              <a:rPr lang="ar-LB" sz="1400" noProof="0" dirty="0">
                <a:solidFill>
                  <a:schemeClr val="accent1"/>
                </a:solidFill>
                <a:ea typeface="+mn-lt"/>
              </a:rPr>
              <a:t>أبقِ الأطفال بعيدين عن النوافذ غير الآمنة.</a:t>
            </a:r>
            <a:endParaRPr lang="ar-LB" noProof="0" dirty="0">
              <a:solidFill>
                <a:schemeClr val="accent1"/>
              </a:solidFill>
            </a:endParaRPr>
          </a:p>
        </p:txBody>
      </p:sp>
      <p:sp>
        <p:nvSpPr>
          <p:cNvPr id="68" name="TextBox 67">
            <a:extLst>
              <a:ext uri="{FF2B5EF4-FFF2-40B4-BE49-F238E27FC236}">
                <a16:creationId xmlns:a16="http://schemas.microsoft.com/office/drawing/2014/main" id="{3971714C-7EDC-D30E-E03C-FA45C2EEB4C9}"/>
              </a:ext>
            </a:extLst>
          </p:cNvPr>
          <p:cNvSpPr txBox="1"/>
          <p:nvPr/>
        </p:nvSpPr>
        <p:spPr>
          <a:xfrm>
            <a:off x="6866570" y="91729"/>
            <a:ext cx="3025146" cy="400110"/>
          </a:xfrm>
          <a:prstGeom prst="rect">
            <a:avLst/>
          </a:prstGeom>
          <a:noFill/>
        </p:spPr>
        <p:txBody>
          <a:bodyPr wrap="square" lIns="91440" tIns="45720" rIns="91440" bIns="45720" anchor="t">
            <a:spAutoFit/>
          </a:bodyPr>
          <a:lstStyle/>
          <a:p>
            <a:pPr algn="r" rtl="1"/>
            <a:r>
              <a:rPr lang="ar-LB" sz="2000" b="1" noProof="0" dirty="0">
                <a:solidFill>
                  <a:srgbClr val="980000"/>
                </a:solidFill>
                <a:ea typeface="+mn-lt"/>
              </a:rPr>
              <a:t>إغلاق الفتحات</a:t>
            </a:r>
            <a:endParaRPr lang="ar-LB" b="1" noProof="0" dirty="0"/>
          </a:p>
        </p:txBody>
      </p:sp>
      <p:cxnSp>
        <p:nvCxnSpPr>
          <p:cNvPr id="69" name="Straight Connector 68">
            <a:extLst>
              <a:ext uri="{FF2B5EF4-FFF2-40B4-BE49-F238E27FC236}">
                <a16:creationId xmlns:a16="http://schemas.microsoft.com/office/drawing/2014/main" id="{2A59F5D0-0249-E70F-EA1C-1620F7D7B517}"/>
              </a:ext>
            </a:extLst>
          </p:cNvPr>
          <p:cNvCxnSpPr>
            <a:cxnSpLocks/>
          </p:cNvCxnSpPr>
          <p:nvPr/>
        </p:nvCxnSpPr>
        <p:spPr>
          <a:xfrm>
            <a:off x="6486882" y="512148"/>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pic>
        <p:nvPicPr>
          <p:cNvPr id="70" name="Picture 69">
            <a:extLst>
              <a:ext uri="{FF2B5EF4-FFF2-40B4-BE49-F238E27FC236}">
                <a16:creationId xmlns:a16="http://schemas.microsoft.com/office/drawing/2014/main" id="{2D37B829-AEF1-AFFD-4DA9-EA86054E55FF}"/>
              </a:ext>
            </a:extLst>
          </p:cNvPr>
          <p:cNvPicPr>
            <a:picLocks noChangeAspect="1"/>
          </p:cNvPicPr>
          <p:nvPr/>
        </p:nvPicPr>
        <p:blipFill>
          <a:blip r:embed="rId24" cstate="print">
            <a:extLst>
              <a:ext uri="{BEBA8EAE-BF5A-486C-A8C5-ECC9F3942E4B}">
                <a14:imgProps xmlns:a14="http://schemas.microsoft.com/office/drawing/2010/main">
                  <a14:imgLayer r:embed="rId25">
                    <a14:imgEffect>
                      <a14:backgroundRemoval t="8547" b="100000" l="0" r="100000">
                        <a14:foregroundMark x1="57143" y1="37607" x2="42857" y2="13675"/>
                        <a14:foregroundMark x1="42857" y1="18803" x2="73810" y2="13675"/>
                        <a14:foregroundMark x1="64286" y1="8547" x2="30952" y2="15385"/>
                        <a14:foregroundMark x1="33333" y1="29915" x2="30952" y2="55556"/>
                        <a14:foregroundMark x1="21429" y1="43590" x2="0" y2="68376"/>
                        <a14:foregroundMark x1="26190" y1="79487" x2="23810" y2="99145"/>
                        <a14:foregroundMark x1="59524" y1="82906" x2="59524" y2="99145"/>
                        <a14:foregroundMark x1="42857" y1="79487" x2="33333" y2="99145"/>
                        <a14:foregroundMark x1="47619" y1="32479" x2="50000" y2="22222"/>
                        <a14:foregroundMark x1="71429" y1="45299" x2="54762" y2="28205"/>
                        <a14:foregroundMark x1="52381" y1="49573" x2="45238" y2="29060"/>
                      </a14:backgroundRemoval>
                    </a14:imgEffect>
                  </a14:imgLayer>
                </a14:imgProps>
              </a:ext>
              <a:ext uri="{28A0092B-C50C-407E-A947-70E740481C1C}">
                <a14:useLocalDpi xmlns:a14="http://schemas.microsoft.com/office/drawing/2010/main"/>
              </a:ext>
            </a:extLst>
          </a:blip>
          <a:srcRect/>
          <a:stretch>
            <a:fillRect/>
          </a:stretch>
        </p:blipFill>
        <p:spPr>
          <a:xfrm>
            <a:off x="8498253" y="3178712"/>
            <a:ext cx="253032" cy="727406"/>
          </a:xfrm>
          <a:prstGeom prst="rect">
            <a:avLst/>
          </a:prstGeom>
        </p:spPr>
      </p:pic>
      <p:pic>
        <p:nvPicPr>
          <p:cNvPr id="71" name="Picture 70">
            <a:extLst>
              <a:ext uri="{FF2B5EF4-FFF2-40B4-BE49-F238E27FC236}">
                <a16:creationId xmlns:a16="http://schemas.microsoft.com/office/drawing/2014/main" id="{25E17D67-4003-784B-03C8-27D91642CCCA}"/>
              </a:ext>
            </a:extLst>
          </p:cNvPr>
          <p:cNvPicPr>
            <a:picLocks noChangeAspect="1"/>
          </p:cNvPicPr>
          <p:nvPr/>
        </p:nvPicPr>
        <p:blipFill>
          <a:blip r:embed="rId26" cstate="print">
            <a:extLst>
              <a:ext uri="{BEBA8EAE-BF5A-486C-A8C5-ECC9F3942E4B}">
                <a14:imgProps xmlns:a14="http://schemas.microsoft.com/office/drawing/2010/main">
                  <a14:imgLayer r:embed="rId27">
                    <a14:imgEffect>
                      <a14:backgroundRemoval t="0" b="100000" l="0" r="100000">
                        <a14:foregroundMark x1="71053" y1="45238" x2="60526" y2="97619"/>
                        <a14:foregroundMark x1="57895" y1="52381" x2="52632" y2="97619"/>
                        <a14:foregroundMark x1="52632" y1="95238" x2="55263" y2="97619"/>
                      </a14:backgroundRemoval>
                    </a14:imgEffect>
                  </a14:imgLayer>
                </a14:imgProps>
              </a:ext>
              <a:ext uri="{28A0092B-C50C-407E-A947-70E740481C1C}">
                <a14:useLocalDpi xmlns:a14="http://schemas.microsoft.com/office/drawing/2010/main"/>
              </a:ext>
            </a:extLst>
          </a:blip>
          <a:srcRect/>
          <a:stretch>
            <a:fillRect/>
          </a:stretch>
        </p:blipFill>
        <p:spPr>
          <a:xfrm>
            <a:off x="8795230" y="3625199"/>
            <a:ext cx="244162" cy="269888"/>
          </a:xfrm>
          <a:prstGeom prst="rect">
            <a:avLst/>
          </a:prstGeom>
        </p:spPr>
      </p:pic>
      <p:grpSp>
        <p:nvGrpSpPr>
          <p:cNvPr id="72" name="Group 71">
            <a:extLst>
              <a:ext uri="{FF2B5EF4-FFF2-40B4-BE49-F238E27FC236}">
                <a16:creationId xmlns:a16="http://schemas.microsoft.com/office/drawing/2014/main" id="{ABDBE39B-4C09-A58A-33CF-EFB285613855}"/>
              </a:ext>
            </a:extLst>
          </p:cNvPr>
          <p:cNvGrpSpPr/>
          <p:nvPr/>
        </p:nvGrpSpPr>
        <p:grpSpPr>
          <a:xfrm>
            <a:off x="8433870" y="3456418"/>
            <a:ext cx="818455" cy="449702"/>
            <a:chOff x="-3975459" y="3616876"/>
            <a:chExt cx="988561" cy="543167"/>
          </a:xfrm>
        </p:grpSpPr>
        <p:sp>
          <p:nvSpPr>
            <p:cNvPr id="74" name="Freeform 6">
              <a:extLst>
                <a:ext uri="{FF2B5EF4-FFF2-40B4-BE49-F238E27FC236}">
                  <a16:creationId xmlns:a16="http://schemas.microsoft.com/office/drawing/2014/main" id="{822227B0-04E7-862B-81AD-42161CD55A48}"/>
                </a:ext>
              </a:extLst>
            </p:cNvPr>
            <p:cNvSpPr/>
            <p:nvPr/>
          </p:nvSpPr>
          <p:spPr>
            <a:xfrm rot="16200000">
              <a:off x="-3517798" y="3629142"/>
              <a:ext cx="82238" cy="979563"/>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rtl="1"/>
              <a:endParaRPr lang="ar-LB" noProof="0"/>
            </a:p>
          </p:txBody>
        </p:sp>
        <p:sp>
          <p:nvSpPr>
            <p:cNvPr id="77" name="Oval 76">
              <a:extLst>
                <a:ext uri="{FF2B5EF4-FFF2-40B4-BE49-F238E27FC236}">
                  <a16:creationId xmlns:a16="http://schemas.microsoft.com/office/drawing/2014/main" id="{36B9689A-6D9F-F72A-1D00-2459839571F2}"/>
                </a:ext>
              </a:extLst>
            </p:cNvPr>
            <p:cNvSpPr/>
            <p:nvPr/>
          </p:nvSpPr>
          <p:spPr>
            <a:xfrm>
              <a:off x="-3058647" y="4093708"/>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78" name="Oval 77">
              <a:extLst>
                <a:ext uri="{FF2B5EF4-FFF2-40B4-BE49-F238E27FC236}">
                  <a16:creationId xmlns:a16="http://schemas.microsoft.com/office/drawing/2014/main" id="{B1DC8B4A-8934-9FC7-0D36-B9BA677A0313}"/>
                </a:ext>
              </a:extLst>
            </p:cNvPr>
            <p:cNvSpPr/>
            <p:nvPr/>
          </p:nvSpPr>
          <p:spPr>
            <a:xfrm>
              <a:off x="-3936776" y="4098340"/>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79" name="Freeform 6">
              <a:extLst>
                <a:ext uri="{FF2B5EF4-FFF2-40B4-BE49-F238E27FC236}">
                  <a16:creationId xmlns:a16="http://schemas.microsoft.com/office/drawing/2014/main" id="{6880053A-8F58-F872-ECBF-2AE1475C22FA}"/>
                </a:ext>
              </a:extLst>
            </p:cNvPr>
            <p:cNvSpPr/>
            <p:nvPr/>
          </p:nvSpPr>
          <p:spPr>
            <a:xfrm rot="16200000">
              <a:off x="-3513907" y="3491610"/>
              <a:ext cx="57945" cy="979563"/>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rtl="1"/>
              <a:endParaRPr lang="ar-LB" noProof="0"/>
            </a:p>
          </p:txBody>
        </p:sp>
        <p:sp>
          <p:nvSpPr>
            <p:cNvPr id="81" name="Freeform 6">
              <a:extLst>
                <a:ext uri="{FF2B5EF4-FFF2-40B4-BE49-F238E27FC236}">
                  <a16:creationId xmlns:a16="http://schemas.microsoft.com/office/drawing/2014/main" id="{E256D79F-554B-77EB-784D-569B4F1FE257}"/>
                </a:ext>
              </a:extLst>
            </p:cNvPr>
            <p:cNvSpPr/>
            <p:nvPr/>
          </p:nvSpPr>
          <p:spPr>
            <a:xfrm rot="16200000">
              <a:off x="-3514650" y="3326831"/>
              <a:ext cx="57945" cy="979563"/>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rtl="1"/>
              <a:endParaRPr lang="ar-LB" noProof="0"/>
            </a:p>
          </p:txBody>
        </p:sp>
        <p:sp>
          <p:nvSpPr>
            <p:cNvPr id="82" name="Freeform 6">
              <a:extLst>
                <a:ext uri="{FF2B5EF4-FFF2-40B4-BE49-F238E27FC236}">
                  <a16:creationId xmlns:a16="http://schemas.microsoft.com/office/drawing/2014/main" id="{C998EA4A-8B2A-3319-2E9D-199AC562C098}"/>
                </a:ext>
              </a:extLst>
            </p:cNvPr>
            <p:cNvSpPr/>
            <p:nvPr/>
          </p:nvSpPr>
          <p:spPr>
            <a:xfrm rot="16200000">
              <a:off x="-3509779" y="3156067"/>
              <a:ext cx="57945" cy="979563"/>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algn="l" rtl="1"/>
              <a:endParaRPr lang="ar-LB" noProof="0"/>
            </a:p>
          </p:txBody>
        </p:sp>
        <p:sp>
          <p:nvSpPr>
            <p:cNvPr id="83" name="Oval 82">
              <a:extLst>
                <a:ext uri="{FF2B5EF4-FFF2-40B4-BE49-F238E27FC236}">
                  <a16:creationId xmlns:a16="http://schemas.microsoft.com/office/drawing/2014/main" id="{F5A2FDBF-CC45-2C7F-51D0-5C55FB38D6AF}"/>
                </a:ext>
              </a:extLst>
            </p:cNvPr>
            <p:cNvSpPr/>
            <p:nvPr/>
          </p:nvSpPr>
          <p:spPr>
            <a:xfrm>
              <a:off x="-3058647" y="3632182"/>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84" name="Oval 83">
              <a:extLst>
                <a:ext uri="{FF2B5EF4-FFF2-40B4-BE49-F238E27FC236}">
                  <a16:creationId xmlns:a16="http://schemas.microsoft.com/office/drawing/2014/main" id="{12C2031F-51A1-0BA1-3D6E-0559F28A5571}"/>
                </a:ext>
              </a:extLst>
            </p:cNvPr>
            <p:cNvSpPr/>
            <p:nvPr/>
          </p:nvSpPr>
          <p:spPr>
            <a:xfrm>
              <a:off x="-3936776" y="3636814"/>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90" name="Oval 89">
              <a:extLst>
                <a:ext uri="{FF2B5EF4-FFF2-40B4-BE49-F238E27FC236}">
                  <a16:creationId xmlns:a16="http://schemas.microsoft.com/office/drawing/2014/main" id="{26E1C7DC-CD92-2811-D95E-739AE988225A}"/>
                </a:ext>
              </a:extLst>
            </p:cNvPr>
            <p:cNvSpPr/>
            <p:nvPr/>
          </p:nvSpPr>
          <p:spPr>
            <a:xfrm>
              <a:off x="-3058647" y="3809701"/>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91" name="Oval 90">
              <a:extLst>
                <a:ext uri="{FF2B5EF4-FFF2-40B4-BE49-F238E27FC236}">
                  <a16:creationId xmlns:a16="http://schemas.microsoft.com/office/drawing/2014/main" id="{A1F29123-E199-7A6F-950C-E9FDF398854A}"/>
                </a:ext>
              </a:extLst>
            </p:cNvPr>
            <p:cNvSpPr/>
            <p:nvPr/>
          </p:nvSpPr>
          <p:spPr>
            <a:xfrm>
              <a:off x="-3936776" y="3814333"/>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115" name="Oval 114">
              <a:extLst>
                <a:ext uri="{FF2B5EF4-FFF2-40B4-BE49-F238E27FC236}">
                  <a16:creationId xmlns:a16="http://schemas.microsoft.com/office/drawing/2014/main" id="{6F78125B-7351-0E96-82CD-0544E329642A}"/>
                </a:ext>
              </a:extLst>
            </p:cNvPr>
            <p:cNvSpPr/>
            <p:nvPr/>
          </p:nvSpPr>
          <p:spPr>
            <a:xfrm>
              <a:off x="-3058647" y="3971365"/>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sp>
          <p:nvSpPr>
            <p:cNvPr id="126" name="Oval 125">
              <a:extLst>
                <a:ext uri="{FF2B5EF4-FFF2-40B4-BE49-F238E27FC236}">
                  <a16:creationId xmlns:a16="http://schemas.microsoft.com/office/drawing/2014/main" id="{C37B15E0-FF59-31B4-8DE0-EF29AAC6B2B5}"/>
                </a:ext>
              </a:extLst>
            </p:cNvPr>
            <p:cNvSpPr/>
            <p:nvPr/>
          </p:nvSpPr>
          <p:spPr>
            <a:xfrm>
              <a:off x="-3936776" y="3975997"/>
              <a:ext cx="18288" cy="18288"/>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rtl="1"/>
              <a:endParaRPr lang="ar-LB" noProof="0"/>
            </a:p>
          </p:txBody>
        </p:sp>
      </p:grpSp>
      <p:sp>
        <p:nvSpPr>
          <p:cNvPr id="11" name="Slide Number Placeholder 56">
            <a:extLst>
              <a:ext uri="{FF2B5EF4-FFF2-40B4-BE49-F238E27FC236}">
                <a16:creationId xmlns:a16="http://schemas.microsoft.com/office/drawing/2014/main" id="{24537CE3-5EA0-0929-A02B-A2876118DE20}"/>
              </a:ext>
            </a:extLst>
          </p:cNvPr>
          <p:cNvSpPr txBox="1">
            <a:spLocks/>
          </p:cNvSpPr>
          <p:nvPr/>
        </p:nvSpPr>
        <p:spPr>
          <a:xfrm>
            <a:off x="158395" y="6339624"/>
            <a:ext cx="290133"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rPr>
              <a:t>٩ </a:t>
            </a:r>
            <a:endParaRPr lang="en-US">
              <a:solidFill>
                <a:schemeClr val="bg1"/>
              </a:solidFill>
              <a:ea typeface="+mn-lt"/>
            </a:endParaRPr>
          </a:p>
        </p:txBody>
      </p:sp>
      <p:sp>
        <p:nvSpPr>
          <p:cNvPr id="13" name="TextBox 12">
            <a:extLst>
              <a:ext uri="{FF2B5EF4-FFF2-40B4-BE49-F238E27FC236}">
                <a16:creationId xmlns:a16="http://schemas.microsoft.com/office/drawing/2014/main" id="{C2677F3F-FBCF-841D-A05A-2FC9A79D0982}"/>
              </a:ext>
            </a:extLst>
          </p:cNvPr>
          <p:cNvSpPr txBox="1"/>
          <p:nvPr/>
        </p:nvSpPr>
        <p:spPr>
          <a:xfrm>
            <a:off x="358748" y="6371615"/>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sp>
        <p:nvSpPr>
          <p:cNvPr id="15" name="Slide Number Placeholder 56">
            <a:extLst>
              <a:ext uri="{FF2B5EF4-FFF2-40B4-BE49-F238E27FC236}">
                <a16:creationId xmlns:a16="http://schemas.microsoft.com/office/drawing/2014/main" id="{94FE1426-BC4E-959B-8280-8A54FB538D39}"/>
              </a:ext>
            </a:extLst>
          </p:cNvPr>
          <p:cNvSpPr txBox="1">
            <a:spLocks/>
          </p:cNvSpPr>
          <p:nvPr/>
        </p:nvSpPr>
        <p:spPr>
          <a:xfrm>
            <a:off x="5065213" y="6334236"/>
            <a:ext cx="290133"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rPr>
              <a:t>٨ </a:t>
            </a:r>
            <a:endParaRPr lang="en-US"/>
          </a:p>
        </p:txBody>
      </p:sp>
      <p:sp>
        <p:nvSpPr>
          <p:cNvPr id="17" name="TextBox 16">
            <a:extLst>
              <a:ext uri="{FF2B5EF4-FFF2-40B4-BE49-F238E27FC236}">
                <a16:creationId xmlns:a16="http://schemas.microsoft.com/office/drawing/2014/main" id="{1CFCE859-7AC1-397D-7D04-9572DCB3F955}"/>
              </a:ext>
            </a:extLst>
          </p:cNvPr>
          <p:cNvSpPr txBox="1"/>
          <p:nvPr/>
        </p:nvSpPr>
        <p:spPr>
          <a:xfrm>
            <a:off x="5265566" y="6383160"/>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73146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5F4C-6541-1454-20A3-D0EA83FCAF34}"/>
            </a:ext>
          </a:extLst>
        </p:cNvPr>
        <p:cNvGrpSpPr/>
        <p:nvPr/>
      </p:nvGrpSpPr>
      <p:grpSpPr>
        <a:xfrm>
          <a:off x="0" y="0"/>
          <a:ext cx="0" cy="0"/>
          <a:chOff x="0" y="0"/>
          <a:chExt cx="0" cy="0"/>
        </a:xfrm>
      </p:grpSpPr>
      <p:cxnSp>
        <p:nvCxnSpPr>
          <p:cNvPr id="80" name="Straight Connector 79">
            <a:extLst>
              <a:ext uri="{FF2B5EF4-FFF2-40B4-BE49-F238E27FC236}">
                <a16:creationId xmlns:a16="http://schemas.microsoft.com/office/drawing/2014/main" id="{95778218-2101-25FC-86E3-977031096BB9}"/>
              </a:ext>
            </a:extLst>
          </p:cNvPr>
          <p:cNvCxnSpPr>
            <a:cxnSpLocks/>
          </p:cNvCxnSpPr>
          <p:nvPr/>
        </p:nvCxnSpPr>
        <p:spPr>
          <a:xfrm>
            <a:off x="4952382" y="0"/>
            <a:ext cx="0" cy="6858000"/>
          </a:xfrm>
          <a:prstGeom prst="line">
            <a:avLst/>
          </a:prstGeom>
          <a:ln w="3175"/>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2E085A33-1AF4-00F3-276C-19750C9D43ED}"/>
              </a:ext>
            </a:extLst>
          </p:cNvPr>
          <p:cNvGrpSpPr/>
          <p:nvPr/>
        </p:nvGrpSpPr>
        <p:grpSpPr>
          <a:xfrm>
            <a:off x="-296316" y="207436"/>
            <a:ext cx="2668353" cy="2355170"/>
            <a:chOff x="10599261" y="4263228"/>
            <a:chExt cx="3516264" cy="3103562"/>
          </a:xfrm>
        </p:grpSpPr>
        <p:pic>
          <p:nvPicPr>
            <p:cNvPr id="160" name="Content Placeholder 5" descr="A brick wall with a black background&#10;&#10;AI-generated content may be incorrect.">
              <a:extLst>
                <a:ext uri="{FF2B5EF4-FFF2-40B4-BE49-F238E27FC236}">
                  <a16:creationId xmlns:a16="http://schemas.microsoft.com/office/drawing/2014/main" id="{B28AA6E6-01ED-3E6B-A468-1F9B3B951444}"/>
                </a:ext>
              </a:extLst>
            </p:cNvPr>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a:xfrm>
              <a:off x="10599261" y="4263228"/>
              <a:ext cx="3516264" cy="3103562"/>
            </a:xfrm>
            <a:prstGeom prst="rect">
              <a:avLst/>
            </a:prstGeom>
          </p:spPr>
        </p:pic>
        <p:grpSp>
          <p:nvGrpSpPr>
            <p:cNvPr id="161" name="Group 160">
              <a:extLst>
                <a:ext uri="{FF2B5EF4-FFF2-40B4-BE49-F238E27FC236}">
                  <a16:creationId xmlns:a16="http://schemas.microsoft.com/office/drawing/2014/main" id="{E940ABDC-3452-3BB7-1373-500F5D281A45}"/>
                </a:ext>
              </a:extLst>
            </p:cNvPr>
            <p:cNvGrpSpPr/>
            <p:nvPr/>
          </p:nvGrpSpPr>
          <p:grpSpPr>
            <a:xfrm>
              <a:off x="11715736" y="4708947"/>
              <a:ext cx="2313717" cy="1902227"/>
              <a:chOff x="1892099" y="1520457"/>
              <a:chExt cx="2313717" cy="1902227"/>
            </a:xfrm>
          </p:grpSpPr>
          <p:sp>
            <p:nvSpPr>
              <p:cNvPr id="162" name="Freeform 6">
                <a:extLst>
                  <a:ext uri="{FF2B5EF4-FFF2-40B4-BE49-F238E27FC236}">
                    <a16:creationId xmlns:a16="http://schemas.microsoft.com/office/drawing/2014/main" id="{E81D2B93-4802-FFDE-F2CE-67E179E5D40E}"/>
                  </a:ext>
                </a:extLst>
              </p:cNvPr>
              <p:cNvSpPr/>
              <p:nvPr/>
            </p:nvSpPr>
            <p:spPr>
              <a:xfrm>
                <a:off x="2409057" y="1520457"/>
                <a:ext cx="145381" cy="1721218"/>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LB" sz="1400" noProof="0">
                  <a:latin typeface="Calibri" panose="020F0502020204030204" pitchFamily="34" charset="0"/>
                  <a:ea typeface="Calibri" panose="020F0502020204030204" pitchFamily="34" charset="0"/>
                </a:endParaRPr>
              </a:p>
            </p:txBody>
          </p:sp>
          <p:sp>
            <p:nvSpPr>
              <p:cNvPr id="163" name="Freeform 6">
                <a:extLst>
                  <a:ext uri="{FF2B5EF4-FFF2-40B4-BE49-F238E27FC236}">
                    <a16:creationId xmlns:a16="http://schemas.microsoft.com/office/drawing/2014/main" id="{2D24C5EA-6802-8EE2-CDAC-0215FFA6EEDD}"/>
                  </a:ext>
                </a:extLst>
              </p:cNvPr>
              <p:cNvSpPr/>
              <p:nvPr/>
            </p:nvSpPr>
            <p:spPr>
              <a:xfrm rot="5400000">
                <a:off x="2976267" y="2193135"/>
                <a:ext cx="145381" cy="2313717"/>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ar-LB" sz="1400" noProof="0">
                  <a:latin typeface="Calibri" panose="020F0502020204030204" pitchFamily="34" charset="0"/>
                  <a:ea typeface="Calibri" panose="020F0502020204030204" pitchFamily="34" charset="0"/>
                </a:endParaRPr>
              </a:p>
            </p:txBody>
          </p:sp>
          <p:sp>
            <p:nvSpPr>
              <p:cNvPr id="164" name="Oval 163">
                <a:extLst>
                  <a:ext uri="{FF2B5EF4-FFF2-40B4-BE49-F238E27FC236}">
                    <a16:creationId xmlns:a16="http://schemas.microsoft.com/office/drawing/2014/main" id="{2E5AB2D3-278C-5612-CF61-EAB88630184F}"/>
                  </a:ext>
                </a:extLst>
              </p:cNvPr>
              <p:cNvSpPr/>
              <p:nvPr/>
            </p:nvSpPr>
            <p:spPr>
              <a:xfrm>
                <a:off x="2464814" y="2061669"/>
                <a:ext cx="27432" cy="27432"/>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65" name="Oval 164">
                <a:extLst>
                  <a:ext uri="{FF2B5EF4-FFF2-40B4-BE49-F238E27FC236}">
                    <a16:creationId xmlns:a16="http://schemas.microsoft.com/office/drawing/2014/main" id="{225C80F2-523D-2E41-2D26-16E90C8E10AB}"/>
                  </a:ext>
                </a:extLst>
              </p:cNvPr>
              <p:cNvSpPr/>
              <p:nvPr/>
            </p:nvSpPr>
            <p:spPr>
              <a:xfrm>
                <a:off x="2464814" y="2550619"/>
                <a:ext cx="27432" cy="27432"/>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66" name="Oval 165">
                <a:extLst>
                  <a:ext uri="{FF2B5EF4-FFF2-40B4-BE49-F238E27FC236}">
                    <a16:creationId xmlns:a16="http://schemas.microsoft.com/office/drawing/2014/main" id="{CC23BB72-2715-E5EE-DE88-214C63F2AF1E}"/>
                  </a:ext>
                </a:extLst>
              </p:cNvPr>
              <p:cNvSpPr/>
              <p:nvPr/>
            </p:nvSpPr>
            <p:spPr>
              <a:xfrm>
                <a:off x="2464814" y="3039569"/>
                <a:ext cx="27432" cy="27432"/>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67" name="Oval 166">
                <a:extLst>
                  <a:ext uri="{FF2B5EF4-FFF2-40B4-BE49-F238E27FC236}">
                    <a16:creationId xmlns:a16="http://schemas.microsoft.com/office/drawing/2014/main" id="{2E09D84A-BC8C-29E1-D8A4-8DE0982E1A19}"/>
                  </a:ext>
                </a:extLst>
              </p:cNvPr>
              <p:cNvSpPr/>
              <p:nvPr/>
            </p:nvSpPr>
            <p:spPr>
              <a:xfrm>
                <a:off x="2211165" y="3336278"/>
                <a:ext cx="27432" cy="27432"/>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68" name="Oval 167">
                <a:extLst>
                  <a:ext uri="{FF2B5EF4-FFF2-40B4-BE49-F238E27FC236}">
                    <a16:creationId xmlns:a16="http://schemas.microsoft.com/office/drawing/2014/main" id="{DA6D54BB-7B20-9046-2823-20F5E0263831}"/>
                  </a:ext>
                </a:extLst>
              </p:cNvPr>
              <p:cNvSpPr/>
              <p:nvPr/>
            </p:nvSpPr>
            <p:spPr>
              <a:xfrm>
                <a:off x="3110747" y="3336278"/>
                <a:ext cx="27432" cy="27432"/>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69" name="Oval 168">
                <a:extLst>
                  <a:ext uri="{FF2B5EF4-FFF2-40B4-BE49-F238E27FC236}">
                    <a16:creationId xmlns:a16="http://schemas.microsoft.com/office/drawing/2014/main" id="{3448838C-DA9B-2D04-7D49-408983092D89}"/>
                  </a:ext>
                </a:extLst>
              </p:cNvPr>
              <p:cNvSpPr/>
              <p:nvPr/>
            </p:nvSpPr>
            <p:spPr>
              <a:xfrm>
                <a:off x="4025147" y="3336278"/>
                <a:ext cx="27432" cy="27432"/>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grpSp>
      </p:grpSp>
      <p:grpSp>
        <p:nvGrpSpPr>
          <p:cNvPr id="6" name="Group 5">
            <a:extLst>
              <a:ext uri="{FF2B5EF4-FFF2-40B4-BE49-F238E27FC236}">
                <a16:creationId xmlns:a16="http://schemas.microsoft.com/office/drawing/2014/main" id="{E57434C6-3C83-D993-83C1-B06C287FB924}"/>
              </a:ext>
            </a:extLst>
          </p:cNvPr>
          <p:cNvGrpSpPr/>
          <p:nvPr/>
        </p:nvGrpSpPr>
        <p:grpSpPr>
          <a:xfrm>
            <a:off x="2107184" y="236191"/>
            <a:ext cx="2689168" cy="2355170"/>
            <a:chOff x="13840961" y="4261785"/>
            <a:chExt cx="3543693" cy="3103562"/>
          </a:xfrm>
        </p:grpSpPr>
        <p:pic>
          <p:nvPicPr>
            <p:cNvPr id="170" name="Content Placeholder 5" descr="A brick wall with a black background&#10;&#10;AI-generated content may be incorrect.">
              <a:extLst>
                <a:ext uri="{FF2B5EF4-FFF2-40B4-BE49-F238E27FC236}">
                  <a16:creationId xmlns:a16="http://schemas.microsoft.com/office/drawing/2014/main" id="{FA817D3D-B5F7-E2AE-80F3-70D81D805B2E}"/>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a:xfrm>
              <a:off x="13840961" y="4261785"/>
              <a:ext cx="3543693" cy="3103562"/>
            </a:xfrm>
            <a:prstGeom prst="rect">
              <a:avLst/>
            </a:prstGeom>
          </p:spPr>
        </p:pic>
        <p:sp>
          <p:nvSpPr>
            <p:cNvPr id="171" name="Freeform 6">
              <a:extLst>
                <a:ext uri="{FF2B5EF4-FFF2-40B4-BE49-F238E27FC236}">
                  <a16:creationId xmlns:a16="http://schemas.microsoft.com/office/drawing/2014/main" id="{FA79742C-54C4-CEAF-26A0-07C87E8C2211}"/>
                </a:ext>
              </a:extLst>
            </p:cNvPr>
            <p:cNvSpPr/>
            <p:nvPr/>
          </p:nvSpPr>
          <p:spPr>
            <a:xfrm>
              <a:off x="15474394" y="4707504"/>
              <a:ext cx="145381" cy="1721218"/>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8"/>
                  </a:ext>
                </a:extLst>
              </a:blip>
              <a:stretch>
                <a:fillRect/>
              </a:stretch>
            </a:blipFill>
          </p:spPr>
          <p:txBody>
            <a:bodyPr/>
            <a:lstStyle/>
            <a:p>
              <a:endParaRPr lang="ar-LB" sz="1400" noProof="0">
                <a:latin typeface="Calibri" panose="020F0502020204030204" pitchFamily="34" charset="0"/>
                <a:ea typeface="Calibri" panose="020F0502020204030204" pitchFamily="34" charset="0"/>
              </a:endParaRPr>
            </a:p>
          </p:txBody>
        </p:sp>
        <p:sp>
          <p:nvSpPr>
            <p:cNvPr id="172" name="Freeform 6">
              <a:extLst>
                <a:ext uri="{FF2B5EF4-FFF2-40B4-BE49-F238E27FC236}">
                  <a16:creationId xmlns:a16="http://schemas.microsoft.com/office/drawing/2014/main" id="{7F854FD5-366A-82C7-D171-98D54DB082ED}"/>
                </a:ext>
              </a:extLst>
            </p:cNvPr>
            <p:cNvSpPr/>
            <p:nvPr/>
          </p:nvSpPr>
          <p:spPr>
            <a:xfrm rot="5400000">
              <a:off x="16041604" y="5380182"/>
              <a:ext cx="145381" cy="2313717"/>
            </a:xfrm>
            <a:custGeom>
              <a:avLst/>
              <a:gdLst/>
              <a:ahLst/>
              <a:cxnLst/>
              <a:rect l="l" t="t" r="r" b="b"/>
              <a:pathLst>
                <a:path w="577181" h="4776672">
                  <a:moveTo>
                    <a:pt x="0" y="0"/>
                  </a:moveTo>
                  <a:lnTo>
                    <a:pt x="577181" y="0"/>
                  </a:lnTo>
                  <a:lnTo>
                    <a:pt x="577181" y="4776672"/>
                  </a:lnTo>
                  <a:lnTo>
                    <a:pt x="0" y="4776672"/>
                  </a:lnTo>
                  <a:lnTo>
                    <a:pt x="0" y="0"/>
                  </a:lnTo>
                  <a:close/>
                </a:path>
              </a:pathLst>
            </a:custGeom>
            <a:blipFill>
              <a:blip r:embed="rId5">
                <a:extLst>
                  <a:ext uri="{96DAC541-7B7A-43D3-8B79-37D633B846F1}">
                    <asvg:svgBlip xmlns:asvg="http://schemas.microsoft.com/office/drawing/2016/SVG/main" r:embed="rId8"/>
                  </a:ext>
                </a:extLst>
              </a:blip>
              <a:stretch>
                <a:fillRect/>
              </a:stretch>
            </a:blipFill>
          </p:spPr>
          <p:txBody>
            <a:bodyPr/>
            <a:lstStyle/>
            <a:p>
              <a:endParaRPr lang="ar-LB" sz="1400" noProof="0">
                <a:latin typeface="Calibri" panose="020F0502020204030204" pitchFamily="34" charset="0"/>
                <a:ea typeface="Calibri" panose="020F0502020204030204" pitchFamily="34" charset="0"/>
              </a:endParaRPr>
            </a:p>
          </p:txBody>
        </p:sp>
        <p:sp>
          <p:nvSpPr>
            <p:cNvPr id="177" name="Oval 176">
              <a:extLst>
                <a:ext uri="{FF2B5EF4-FFF2-40B4-BE49-F238E27FC236}">
                  <a16:creationId xmlns:a16="http://schemas.microsoft.com/office/drawing/2014/main" id="{5D861688-41CF-EACC-FBB7-3CEBD6D1AFB2}"/>
                </a:ext>
              </a:extLst>
            </p:cNvPr>
            <p:cNvSpPr/>
            <p:nvPr/>
          </p:nvSpPr>
          <p:spPr>
            <a:xfrm>
              <a:off x="15530151" y="5737666"/>
              <a:ext cx="27432" cy="27432"/>
            </a:xfrm>
            <a:prstGeom prst="ellipse">
              <a:avLst/>
            </a:prstGeom>
            <a:solidFill>
              <a:srgbClr val="FF0000"/>
            </a:solidFill>
            <a:ln w="635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grpSp>
          <p:nvGrpSpPr>
            <p:cNvPr id="183" name="Group 182">
              <a:extLst>
                <a:ext uri="{FF2B5EF4-FFF2-40B4-BE49-F238E27FC236}">
                  <a16:creationId xmlns:a16="http://schemas.microsoft.com/office/drawing/2014/main" id="{3FEDAD88-6231-0977-1AA0-411BF2E177E8}"/>
                </a:ext>
              </a:extLst>
            </p:cNvPr>
            <p:cNvGrpSpPr/>
            <p:nvPr/>
          </p:nvGrpSpPr>
          <p:grpSpPr>
            <a:xfrm>
              <a:off x="14978785" y="5697438"/>
              <a:ext cx="650297" cy="84859"/>
              <a:chOff x="4312045" y="5086464"/>
              <a:chExt cx="650297" cy="84859"/>
            </a:xfrm>
          </p:grpSpPr>
          <p:sp>
            <p:nvSpPr>
              <p:cNvPr id="184" name="Rectangle 183">
                <a:extLst>
                  <a:ext uri="{FF2B5EF4-FFF2-40B4-BE49-F238E27FC236}">
                    <a16:creationId xmlns:a16="http://schemas.microsoft.com/office/drawing/2014/main" id="{3D742C15-8A24-040A-CC42-C83F4E7AB6E6}"/>
                  </a:ext>
                </a:extLst>
              </p:cNvPr>
              <p:cNvSpPr/>
              <p:nvPr/>
            </p:nvSpPr>
            <p:spPr>
              <a:xfrm>
                <a:off x="4312045" y="5086464"/>
                <a:ext cx="650297" cy="8485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3175">
                <a:solidFill>
                  <a:srgbClr val="0110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87" name="Oval 186">
                <a:extLst>
                  <a:ext uri="{FF2B5EF4-FFF2-40B4-BE49-F238E27FC236}">
                    <a16:creationId xmlns:a16="http://schemas.microsoft.com/office/drawing/2014/main" id="{EE92692D-B613-9146-34B2-40ECB1FC8814}"/>
                  </a:ext>
                </a:extLst>
              </p:cNvPr>
              <p:cNvSpPr/>
              <p:nvPr/>
            </p:nvSpPr>
            <p:spPr>
              <a:xfrm>
                <a:off x="4360119"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88" name="Oval 187">
                <a:extLst>
                  <a:ext uri="{FF2B5EF4-FFF2-40B4-BE49-F238E27FC236}">
                    <a16:creationId xmlns:a16="http://schemas.microsoft.com/office/drawing/2014/main" id="{46276463-487D-5E08-9235-3C3BADB1B324}"/>
                  </a:ext>
                </a:extLst>
              </p:cNvPr>
              <p:cNvSpPr/>
              <p:nvPr/>
            </p:nvSpPr>
            <p:spPr>
              <a:xfrm>
                <a:off x="4435625"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89" name="Oval 188">
                <a:extLst>
                  <a:ext uri="{FF2B5EF4-FFF2-40B4-BE49-F238E27FC236}">
                    <a16:creationId xmlns:a16="http://schemas.microsoft.com/office/drawing/2014/main" id="{827D54DE-9CDD-548B-9CF4-995DC88CB4A9}"/>
                  </a:ext>
                </a:extLst>
              </p:cNvPr>
              <p:cNvSpPr/>
              <p:nvPr/>
            </p:nvSpPr>
            <p:spPr>
              <a:xfrm>
                <a:off x="4510218"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90" name="Oval 189">
                <a:extLst>
                  <a:ext uri="{FF2B5EF4-FFF2-40B4-BE49-F238E27FC236}">
                    <a16:creationId xmlns:a16="http://schemas.microsoft.com/office/drawing/2014/main" id="{0BCF9BDB-BBD4-CD41-6E96-D87DA57D1364}"/>
                  </a:ext>
                </a:extLst>
              </p:cNvPr>
              <p:cNvSpPr/>
              <p:nvPr/>
            </p:nvSpPr>
            <p:spPr>
              <a:xfrm>
                <a:off x="4585724"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91" name="Oval 190">
                <a:extLst>
                  <a:ext uri="{FF2B5EF4-FFF2-40B4-BE49-F238E27FC236}">
                    <a16:creationId xmlns:a16="http://schemas.microsoft.com/office/drawing/2014/main" id="{CFB7A0F7-3CD6-47D5-14FD-D0A1D4896E72}"/>
                  </a:ext>
                </a:extLst>
              </p:cNvPr>
              <p:cNvSpPr/>
              <p:nvPr/>
            </p:nvSpPr>
            <p:spPr>
              <a:xfrm>
                <a:off x="4647514"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92" name="Oval 191">
                <a:extLst>
                  <a:ext uri="{FF2B5EF4-FFF2-40B4-BE49-F238E27FC236}">
                    <a16:creationId xmlns:a16="http://schemas.microsoft.com/office/drawing/2014/main" id="{5690CA45-70E8-B017-E343-F3A662C74091}"/>
                  </a:ext>
                </a:extLst>
              </p:cNvPr>
              <p:cNvSpPr/>
              <p:nvPr/>
            </p:nvSpPr>
            <p:spPr>
              <a:xfrm>
                <a:off x="4723020"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93" name="Oval 192">
                <a:extLst>
                  <a:ext uri="{FF2B5EF4-FFF2-40B4-BE49-F238E27FC236}">
                    <a16:creationId xmlns:a16="http://schemas.microsoft.com/office/drawing/2014/main" id="{C36B75CB-8F0D-D171-B1DE-29466561B919}"/>
                  </a:ext>
                </a:extLst>
              </p:cNvPr>
              <p:cNvSpPr/>
              <p:nvPr/>
            </p:nvSpPr>
            <p:spPr>
              <a:xfrm>
                <a:off x="4797613"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94" name="Oval 193">
                <a:extLst>
                  <a:ext uri="{FF2B5EF4-FFF2-40B4-BE49-F238E27FC236}">
                    <a16:creationId xmlns:a16="http://schemas.microsoft.com/office/drawing/2014/main" id="{73AA2716-4720-A7E9-CD30-14081770BA2C}"/>
                  </a:ext>
                </a:extLst>
              </p:cNvPr>
              <p:cNvSpPr/>
              <p:nvPr/>
            </p:nvSpPr>
            <p:spPr>
              <a:xfrm>
                <a:off x="4873119"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grpSp>
        <p:grpSp>
          <p:nvGrpSpPr>
            <p:cNvPr id="195" name="Group 194">
              <a:extLst>
                <a:ext uri="{FF2B5EF4-FFF2-40B4-BE49-F238E27FC236}">
                  <a16:creationId xmlns:a16="http://schemas.microsoft.com/office/drawing/2014/main" id="{4E451391-ABFF-2AC5-A41D-F595544C8366}"/>
                </a:ext>
              </a:extLst>
            </p:cNvPr>
            <p:cNvGrpSpPr/>
            <p:nvPr/>
          </p:nvGrpSpPr>
          <p:grpSpPr>
            <a:xfrm rot="5400000">
              <a:off x="15854867" y="6690827"/>
              <a:ext cx="650297" cy="84859"/>
              <a:chOff x="4312045" y="5086464"/>
              <a:chExt cx="650297" cy="84859"/>
            </a:xfrm>
          </p:grpSpPr>
          <p:sp>
            <p:nvSpPr>
              <p:cNvPr id="196" name="Rectangle 195">
                <a:extLst>
                  <a:ext uri="{FF2B5EF4-FFF2-40B4-BE49-F238E27FC236}">
                    <a16:creationId xmlns:a16="http://schemas.microsoft.com/office/drawing/2014/main" id="{B87CB3DF-A087-A578-9745-226E3EA5D153}"/>
                  </a:ext>
                </a:extLst>
              </p:cNvPr>
              <p:cNvSpPr/>
              <p:nvPr/>
            </p:nvSpPr>
            <p:spPr>
              <a:xfrm>
                <a:off x="4312045" y="5086464"/>
                <a:ext cx="650297" cy="8485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w="3175">
                <a:solidFill>
                  <a:srgbClr val="0110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97" name="Oval 196">
                <a:extLst>
                  <a:ext uri="{FF2B5EF4-FFF2-40B4-BE49-F238E27FC236}">
                    <a16:creationId xmlns:a16="http://schemas.microsoft.com/office/drawing/2014/main" id="{A153A0BA-E528-EA6D-D9FD-481AF62E5F86}"/>
                  </a:ext>
                </a:extLst>
              </p:cNvPr>
              <p:cNvSpPr/>
              <p:nvPr/>
            </p:nvSpPr>
            <p:spPr>
              <a:xfrm>
                <a:off x="4360119"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98" name="Oval 197">
                <a:extLst>
                  <a:ext uri="{FF2B5EF4-FFF2-40B4-BE49-F238E27FC236}">
                    <a16:creationId xmlns:a16="http://schemas.microsoft.com/office/drawing/2014/main" id="{D169594C-FAC1-8D6F-B8DE-8A54D962772B}"/>
                  </a:ext>
                </a:extLst>
              </p:cNvPr>
              <p:cNvSpPr/>
              <p:nvPr/>
            </p:nvSpPr>
            <p:spPr>
              <a:xfrm>
                <a:off x="4435625"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199" name="Oval 198">
                <a:extLst>
                  <a:ext uri="{FF2B5EF4-FFF2-40B4-BE49-F238E27FC236}">
                    <a16:creationId xmlns:a16="http://schemas.microsoft.com/office/drawing/2014/main" id="{96CEB776-B816-C0F0-1836-7B6C1B530F42}"/>
                  </a:ext>
                </a:extLst>
              </p:cNvPr>
              <p:cNvSpPr/>
              <p:nvPr/>
            </p:nvSpPr>
            <p:spPr>
              <a:xfrm>
                <a:off x="4510218"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200" name="Oval 199">
                <a:extLst>
                  <a:ext uri="{FF2B5EF4-FFF2-40B4-BE49-F238E27FC236}">
                    <a16:creationId xmlns:a16="http://schemas.microsoft.com/office/drawing/2014/main" id="{A63F1DFF-9E86-CA50-627A-11BE89E5842C}"/>
                  </a:ext>
                </a:extLst>
              </p:cNvPr>
              <p:cNvSpPr/>
              <p:nvPr/>
            </p:nvSpPr>
            <p:spPr>
              <a:xfrm>
                <a:off x="4585724"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201" name="Oval 200">
                <a:extLst>
                  <a:ext uri="{FF2B5EF4-FFF2-40B4-BE49-F238E27FC236}">
                    <a16:creationId xmlns:a16="http://schemas.microsoft.com/office/drawing/2014/main" id="{93215BA7-8236-BC08-07DA-F6866838A153}"/>
                  </a:ext>
                </a:extLst>
              </p:cNvPr>
              <p:cNvSpPr/>
              <p:nvPr/>
            </p:nvSpPr>
            <p:spPr>
              <a:xfrm>
                <a:off x="4647514"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202" name="Oval 201">
                <a:extLst>
                  <a:ext uri="{FF2B5EF4-FFF2-40B4-BE49-F238E27FC236}">
                    <a16:creationId xmlns:a16="http://schemas.microsoft.com/office/drawing/2014/main" id="{AD8B2095-23E2-D9ED-9120-57C724CC8B5A}"/>
                  </a:ext>
                </a:extLst>
              </p:cNvPr>
              <p:cNvSpPr/>
              <p:nvPr/>
            </p:nvSpPr>
            <p:spPr>
              <a:xfrm>
                <a:off x="4723020"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203" name="Oval 202">
                <a:extLst>
                  <a:ext uri="{FF2B5EF4-FFF2-40B4-BE49-F238E27FC236}">
                    <a16:creationId xmlns:a16="http://schemas.microsoft.com/office/drawing/2014/main" id="{FC9ECA30-51CE-B5D4-9CD4-688DB4FF920B}"/>
                  </a:ext>
                </a:extLst>
              </p:cNvPr>
              <p:cNvSpPr/>
              <p:nvPr/>
            </p:nvSpPr>
            <p:spPr>
              <a:xfrm>
                <a:off x="4797613"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sp>
            <p:nvSpPr>
              <p:cNvPr id="204" name="Oval 203">
                <a:extLst>
                  <a:ext uri="{FF2B5EF4-FFF2-40B4-BE49-F238E27FC236}">
                    <a16:creationId xmlns:a16="http://schemas.microsoft.com/office/drawing/2014/main" id="{973D37E3-4843-ECE7-E4A9-40330714DC47}"/>
                  </a:ext>
                </a:extLst>
              </p:cNvPr>
              <p:cNvSpPr/>
              <p:nvPr/>
            </p:nvSpPr>
            <p:spPr>
              <a:xfrm>
                <a:off x="4873119" y="5112970"/>
                <a:ext cx="27432" cy="27432"/>
              </a:xfrm>
              <a:custGeom>
                <a:avLst/>
                <a:gdLst>
                  <a:gd name="connsiteX0" fmla="*/ 0 w 27432"/>
                  <a:gd name="connsiteY0" fmla="*/ 13716 h 27432"/>
                  <a:gd name="connsiteX1" fmla="*/ 13716 w 27432"/>
                  <a:gd name="connsiteY1" fmla="*/ 0 h 27432"/>
                  <a:gd name="connsiteX2" fmla="*/ 27432 w 27432"/>
                  <a:gd name="connsiteY2" fmla="*/ 13716 h 27432"/>
                  <a:gd name="connsiteX3" fmla="*/ 13716 w 27432"/>
                  <a:gd name="connsiteY3" fmla="*/ 27432 h 27432"/>
                  <a:gd name="connsiteX4" fmla="*/ 0 w 27432"/>
                  <a:gd name="connsiteY4" fmla="*/ 13716 h 27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 h="27432" fill="none" extrusionOk="0">
                    <a:moveTo>
                      <a:pt x="0" y="13716"/>
                    </a:moveTo>
                    <a:cubicBezTo>
                      <a:pt x="587" y="5954"/>
                      <a:pt x="5928" y="-107"/>
                      <a:pt x="13716" y="0"/>
                    </a:cubicBezTo>
                    <a:cubicBezTo>
                      <a:pt x="20778" y="-1125"/>
                      <a:pt x="27141" y="6299"/>
                      <a:pt x="27432" y="13716"/>
                    </a:cubicBezTo>
                    <a:cubicBezTo>
                      <a:pt x="26931" y="21108"/>
                      <a:pt x="21206" y="27684"/>
                      <a:pt x="13716" y="27432"/>
                    </a:cubicBezTo>
                    <a:cubicBezTo>
                      <a:pt x="6932" y="27293"/>
                      <a:pt x="-1042" y="21562"/>
                      <a:pt x="0" y="13716"/>
                    </a:cubicBezTo>
                    <a:close/>
                  </a:path>
                  <a:path w="27432" h="27432" stroke="0" extrusionOk="0">
                    <a:moveTo>
                      <a:pt x="0" y="13716"/>
                    </a:moveTo>
                    <a:cubicBezTo>
                      <a:pt x="-82" y="6499"/>
                      <a:pt x="6106" y="-240"/>
                      <a:pt x="13716" y="0"/>
                    </a:cubicBezTo>
                    <a:cubicBezTo>
                      <a:pt x="21558" y="343"/>
                      <a:pt x="26537" y="5012"/>
                      <a:pt x="27432" y="13716"/>
                    </a:cubicBezTo>
                    <a:cubicBezTo>
                      <a:pt x="27489" y="20799"/>
                      <a:pt x="22168" y="27627"/>
                      <a:pt x="13716" y="27432"/>
                    </a:cubicBezTo>
                    <a:cubicBezTo>
                      <a:pt x="5869" y="27292"/>
                      <a:pt x="-401" y="21286"/>
                      <a:pt x="0" y="13716"/>
                    </a:cubicBezTo>
                    <a:close/>
                  </a:path>
                </a:pathLst>
              </a:custGeom>
              <a:solidFill>
                <a:schemeClr val="bg1"/>
              </a:solidFill>
              <a:ln w="3175">
                <a:solidFill>
                  <a:srgbClr val="01102F"/>
                </a:solidFill>
                <a:extLst>
                  <a:ext uri="{C807C97D-BFC1-408E-A445-0C87EB9F89A2}">
                    <ask:lineSketchStyleProps xmlns:ask="http://schemas.microsoft.com/office/drawing/2018/sketchyshapes" sd="3051815867">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latin typeface="Calibri" panose="020F0502020204030204" pitchFamily="34" charset="0"/>
                  <a:ea typeface="Calibri" panose="020F0502020204030204" pitchFamily="34" charset="0"/>
                </a:endParaRPr>
              </a:p>
            </p:txBody>
          </p:sp>
        </p:grpSp>
      </p:grpSp>
      <p:sp>
        <p:nvSpPr>
          <p:cNvPr id="205" name="TextBox 204">
            <a:extLst>
              <a:ext uri="{FF2B5EF4-FFF2-40B4-BE49-F238E27FC236}">
                <a16:creationId xmlns:a16="http://schemas.microsoft.com/office/drawing/2014/main" id="{A4FFA650-00B0-CF24-F91A-BB2871E0A15F}"/>
              </a:ext>
            </a:extLst>
          </p:cNvPr>
          <p:cNvSpPr txBox="1"/>
          <p:nvPr/>
        </p:nvSpPr>
        <p:spPr>
          <a:xfrm>
            <a:off x="-978599" y="208182"/>
            <a:ext cx="5940457" cy="307777"/>
          </a:xfrm>
          <a:prstGeom prst="rect">
            <a:avLst/>
          </a:prstGeom>
          <a:noFill/>
        </p:spPr>
        <p:txBody>
          <a:bodyPr wrap="square" lIns="91440" tIns="45720" rIns="91440" bIns="45720" anchor="t">
            <a:spAutoFit/>
          </a:bodyPr>
          <a:lstStyle/>
          <a:p>
            <a:pPr algn="r"/>
            <a:r>
              <a:rPr lang="ar-LB" sz="1400" b="1" noProof="0">
                <a:solidFill>
                  <a:schemeClr val="accent1"/>
                </a:solidFill>
                <a:ea typeface="+mn-lt"/>
              </a:rPr>
              <a:t>عند تثبيت لوح خشبي على جدار بلوك:</a:t>
            </a:r>
            <a:endParaRPr lang="ar-LB" b="1" noProof="0">
              <a:solidFill>
                <a:schemeClr val="accent1"/>
              </a:solidFill>
              <a:ea typeface="+mn-lt"/>
            </a:endParaRPr>
          </a:p>
        </p:txBody>
      </p:sp>
      <p:sp>
        <p:nvSpPr>
          <p:cNvPr id="206" name="TextBox 205">
            <a:extLst>
              <a:ext uri="{FF2B5EF4-FFF2-40B4-BE49-F238E27FC236}">
                <a16:creationId xmlns:a16="http://schemas.microsoft.com/office/drawing/2014/main" id="{F6B885E2-1411-8C27-7067-C5DB469B35C7}"/>
              </a:ext>
            </a:extLst>
          </p:cNvPr>
          <p:cNvSpPr txBox="1"/>
          <p:nvPr/>
        </p:nvSpPr>
        <p:spPr>
          <a:xfrm>
            <a:off x="2371431" y="2460127"/>
            <a:ext cx="2233667" cy="738664"/>
          </a:xfrm>
          <a:prstGeom prst="rect">
            <a:avLst/>
          </a:prstGeom>
          <a:noFill/>
        </p:spPr>
        <p:txBody>
          <a:bodyPr wrap="square" lIns="91440" tIns="45720" rIns="91440" bIns="45720" anchor="t">
            <a:spAutoFit/>
          </a:bodyPr>
          <a:lstStyle/>
          <a:p>
            <a:pPr algn="r"/>
            <a:r>
              <a:rPr lang="ar-LB" sz="1400" noProof="0">
                <a:solidFill>
                  <a:srgbClr val="000000"/>
                </a:solidFill>
                <a:ea typeface="+mn-lt"/>
              </a:rPr>
              <a:t>استخدم أشرطة معدنية للحصول على تثبيت جيد</a:t>
            </a:r>
            <a:endParaRPr lang="ar-LB" noProof="0"/>
          </a:p>
          <a:p>
            <a:pPr algn="r"/>
            <a:endParaRPr lang="ar-LB" sz="1400" noProof="0">
              <a:latin typeface="Calibri" panose="020F0502020204030204" pitchFamily="34" charset="0"/>
              <a:ea typeface="Calibri" panose="020F0502020204030204" pitchFamily="34" charset="0"/>
            </a:endParaRPr>
          </a:p>
        </p:txBody>
      </p:sp>
      <p:sp>
        <p:nvSpPr>
          <p:cNvPr id="207" name="TextBox 206">
            <a:extLst>
              <a:ext uri="{FF2B5EF4-FFF2-40B4-BE49-F238E27FC236}">
                <a16:creationId xmlns:a16="http://schemas.microsoft.com/office/drawing/2014/main" id="{EC588AF0-E643-7913-3130-218ED42AA2D7}"/>
              </a:ext>
            </a:extLst>
          </p:cNvPr>
          <p:cNvSpPr txBox="1"/>
          <p:nvPr/>
        </p:nvSpPr>
        <p:spPr>
          <a:xfrm>
            <a:off x="-127876" y="2455198"/>
            <a:ext cx="2571093" cy="523220"/>
          </a:xfrm>
          <a:prstGeom prst="rect">
            <a:avLst/>
          </a:prstGeom>
          <a:noFill/>
        </p:spPr>
        <p:txBody>
          <a:bodyPr wrap="square" lIns="91440" tIns="45720" rIns="91440" bIns="45720" anchor="t">
            <a:spAutoFit/>
          </a:bodyPr>
          <a:lstStyle/>
          <a:p>
            <a:pPr algn="r"/>
            <a:r>
              <a:rPr lang="ar-LB" sz="1400" noProof="0">
                <a:solidFill>
                  <a:srgbClr val="000000"/>
                </a:solidFill>
                <a:ea typeface="+mn-lt"/>
              </a:rPr>
              <a:t>حاول التثبيت بالمسامير في الفواصل الإسمنتية.</a:t>
            </a:r>
            <a:endParaRPr lang="ar-LB" noProof="0"/>
          </a:p>
        </p:txBody>
      </p:sp>
      <p:pic>
        <p:nvPicPr>
          <p:cNvPr id="209" name="Content Placeholder 5" descr="A brick wall with a black background&#10;&#10;AI-generated content may be incorrect.">
            <a:extLst>
              <a:ext uri="{FF2B5EF4-FFF2-40B4-BE49-F238E27FC236}">
                <a16:creationId xmlns:a16="http://schemas.microsoft.com/office/drawing/2014/main" id="{D0C76367-0CDC-F369-EED6-7DB8A867A59D}"/>
              </a:ext>
            </a:extLst>
          </p:cNvPr>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a:xfrm>
            <a:off x="1227124" y="4201036"/>
            <a:ext cx="2888159" cy="415846"/>
          </a:xfrm>
          <a:prstGeom prst="rect">
            <a:avLst/>
          </a:prstGeom>
        </p:spPr>
      </p:pic>
      <p:sp>
        <p:nvSpPr>
          <p:cNvPr id="210" name="Freeform 7">
            <a:extLst>
              <a:ext uri="{FF2B5EF4-FFF2-40B4-BE49-F238E27FC236}">
                <a16:creationId xmlns:a16="http://schemas.microsoft.com/office/drawing/2014/main" id="{67922191-7B39-EFDC-A625-81940ED1633C}"/>
              </a:ext>
            </a:extLst>
          </p:cNvPr>
          <p:cNvSpPr/>
          <p:nvPr/>
        </p:nvSpPr>
        <p:spPr>
          <a:xfrm>
            <a:off x="1514578" y="3805300"/>
            <a:ext cx="658625" cy="359834"/>
          </a:xfrm>
          <a:custGeom>
            <a:avLst/>
            <a:gdLst/>
            <a:ahLst/>
            <a:cxnLst/>
            <a:rect l="l" t="t" r="r" b="b"/>
            <a:pathLst>
              <a:path w="16230600" h="2191131">
                <a:moveTo>
                  <a:pt x="0" y="0"/>
                </a:moveTo>
                <a:lnTo>
                  <a:pt x="16230600" y="0"/>
                </a:lnTo>
                <a:lnTo>
                  <a:pt x="16230600" y="2191132"/>
                </a:lnTo>
                <a:lnTo>
                  <a:pt x="0" y="2191132"/>
                </a:lnTo>
                <a:lnTo>
                  <a:pt x="0" y="0"/>
                </a:lnTo>
                <a:close/>
              </a:path>
            </a:pathLst>
          </a:custGeom>
          <a:blipFill>
            <a:blip r:embed="rId10" cstate="print">
              <a:extLst>
                <a:ext uri="{28A0092B-C50C-407E-A947-70E740481C1C}">
                  <a14:useLocalDpi xmlns:a14="http://schemas.microsoft.com/office/drawing/2010/main"/>
                </a:ext>
              </a:extLst>
            </a:blip>
            <a:stretch>
              <a:fillRect/>
            </a:stretch>
          </a:blipFill>
          <a:ln>
            <a:solidFill>
              <a:schemeClr val="tx1"/>
            </a:solidFill>
          </a:ln>
        </p:spPr>
        <p:txBody>
          <a:bodyPr/>
          <a:lstStyle/>
          <a:p>
            <a:endParaRPr lang="ar-LB" sz="1400" noProof="0">
              <a:latin typeface="Calibri" panose="020F0502020204030204" pitchFamily="34" charset="0"/>
              <a:ea typeface="Calibri" panose="020F0502020204030204" pitchFamily="34" charset="0"/>
            </a:endParaRPr>
          </a:p>
        </p:txBody>
      </p:sp>
      <p:sp>
        <p:nvSpPr>
          <p:cNvPr id="211" name="Freeform 7">
            <a:extLst>
              <a:ext uri="{FF2B5EF4-FFF2-40B4-BE49-F238E27FC236}">
                <a16:creationId xmlns:a16="http://schemas.microsoft.com/office/drawing/2014/main" id="{ACD706BA-1CFE-CF33-2C52-F5C72202610E}"/>
              </a:ext>
            </a:extLst>
          </p:cNvPr>
          <p:cNvSpPr/>
          <p:nvPr/>
        </p:nvSpPr>
        <p:spPr>
          <a:xfrm>
            <a:off x="2517800" y="3805300"/>
            <a:ext cx="658625" cy="359834"/>
          </a:xfrm>
          <a:custGeom>
            <a:avLst/>
            <a:gdLst/>
            <a:ahLst/>
            <a:cxnLst/>
            <a:rect l="l" t="t" r="r" b="b"/>
            <a:pathLst>
              <a:path w="16230600" h="2191131">
                <a:moveTo>
                  <a:pt x="0" y="0"/>
                </a:moveTo>
                <a:lnTo>
                  <a:pt x="16230600" y="0"/>
                </a:lnTo>
                <a:lnTo>
                  <a:pt x="16230600" y="2191132"/>
                </a:lnTo>
                <a:lnTo>
                  <a:pt x="0" y="2191132"/>
                </a:lnTo>
                <a:lnTo>
                  <a:pt x="0" y="0"/>
                </a:lnTo>
                <a:close/>
              </a:path>
            </a:pathLst>
          </a:custGeom>
          <a:blipFill>
            <a:blip r:embed="rId10" cstate="print">
              <a:extLst>
                <a:ext uri="{28A0092B-C50C-407E-A947-70E740481C1C}">
                  <a14:useLocalDpi xmlns:a14="http://schemas.microsoft.com/office/drawing/2010/main"/>
                </a:ext>
              </a:extLst>
            </a:blip>
            <a:stretch>
              <a:fillRect/>
            </a:stretch>
          </a:blipFill>
          <a:ln>
            <a:solidFill>
              <a:schemeClr val="tx1"/>
            </a:solidFill>
          </a:ln>
        </p:spPr>
        <p:txBody>
          <a:bodyPr/>
          <a:lstStyle/>
          <a:p>
            <a:endParaRPr lang="ar-LB" sz="1400" noProof="0">
              <a:latin typeface="Calibri" panose="020F0502020204030204" pitchFamily="34" charset="0"/>
              <a:ea typeface="Calibri" panose="020F0502020204030204" pitchFamily="34" charset="0"/>
            </a:endParaRPr>
          </a:p>
        </p:txBody>
      </p:sp>
      <p:cxnSp>
        <p:nvCxnSpPr>
          <p:cNvPr id="212" name="Straight Connector 211">
            <a:extLst>
              <a:ext uri="{FF2B5EF4-FFF2-40B4-BE49-F238E27FC236}">
                <a16:creationId xmlns:a16="http://schemas.microsoft.com/office/drawing/2014/main" id="{C62666CE-C81F-4CF4-BC83-10B0528123E9}"/>
              </a:ext>
            </a:extLst>
          </p:cNvPr>
          <p:cNvCxnSpPr>
            <a:cxnSpLocks/>
          </p:cNvCxnSpPr>
          <p:nvPr/>
        </p:nvCxnSpPr>
        <p:spPr>
          <a:xfrm>
            <a:off x="1298244" y="4183045"/>
            <a:ext cx="1920776" cy="0"/>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13" name="Straight Connector 212">
            <a:extLst>
              <a:ext uri="{FF2B5EF4-FFF2-40B4-BE49-F238E27FC236}">
                <a16:creationId xmlns:a16="http://schemas.microsoft.com/office/drawing/2014/main" id="{3B7C44DD-F0ED-03D8-9EEE-1D985BE1EC24}"/>
              </a:ext>
            </a:extLst>
          </p:cNvPr>
          <p:cNvCxnSpPr>
            <a:cxnSpLocks/>
          </p:cNvCxnSpPr>
          <p:nvPr/>
        </p:nvCxnSpPr>
        <p:spPr>
          <a:xfrm>
            <a:off x="3200238" y="3789423"/>
            <a:ext cx="0" cy="375711"/>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8AD973F9-CB8B-B4EE-36FF-C4F876940DD4}"/>
              </a:ext>
            </a:extLst>
          </p:cNvPr>
          <p:cNvCxnSpPr>
            <a:cxnSpLocks/>
          </p:cNvCxnSpPr>
          <p:nvPr/>
        </p:nvCxnSpPr>
        <p:spPr>
          <a:xfrm>
            <a:off x="2493801" y="3789422"/>
            <a:ext cx="0" cy="375711"/>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52633AF7-B7CC-A75C-8370-37FE4F3631CF}"/>
              </a:ext>
            </a:extLst>
          </p:cNvPr>
          <p:cNvCxnSpPr>
            <a:cxnSpLocks/>
          </p:cNvCxnSpPr>
          <p:nvPr/>
        </p:nvCxnSpPr>
        <p:spPr>
          <a:xfrm>
            <a:off x="2478003" y="3780503"/>
            <a:ext cx="741017"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16" name="Freeform 15">
            <a:extLst>
              <a:ext uri="{FF2B5EF4-FFF2-40B4-BE49-F238E27FC236}">
                <a16:creationId xmlns:a16="http://schemas.microsoft.com/office/drawing/2014/main" id="{AE7B339E-7949-E32D-288A-D2DC3DAA29FF}"/>
              </a:ext>
            </a:extLst>
          </p:cNvPr>
          <p:cNvSpPr/>
          <p:nvPr/>
        </p:nvSpPr>
        <p:spPr>
          <a:xfrm>
            <a:off x="2726431" y="3721930"/>
            <a:ext cx="321834" cy="718285"/>
          </a:xfrm>
          <a:custGeom>
            <a:avLst/>
            <a:gdLst/>
            <a:ahLst/>
            <a:cxnLst/>
            <a:rect l="l" t="t" r="r" b="b"/>
            <a:pathLst>
              <a:path w="294720" h="494255">
                <a:moveTo>
                  <a:pt x="0" y="0"/>
                </a:moveTo>
                <a:lnTo>
                  <a:pt x="294720" y="0"/>
                </a:lnTo>
                <a:lnTo>
                  <a:pt x="294720" y="494255"/>
                </a:lnTo>
                <a:lnTo>
                  <a:pt x="0" y="494255"/>
                </a:lnTo>
                <a:lnTo>
                  <a:pt x="0" y="0"/>
                </a:lnTo>
                <a:close/>
              </a:path>
            </a:pathLst>
          </a:custGeom>
          <a:blipFill>
            <a:blip r:embed="rId11">
              <a:extLst>
                <a:ext uri="{96DAC541-7B7A-43D3-8B79-37D633B846F1}">
                  <asvg:svgBlip xmlns:asvg="http://schemas.microsoft.com/office/drawing/2016/SVG/main" r:embed="rId12"/>
                </a:ext>
              </a:extLst>
            </a:blip>
            <a:stretch>
              <a:fillRect l="-1" t="-187074" r="-431265" b="-2903"/>
            </a:stretch>
          </a:blipFill>
        </p:spPr>
        <p:txBody>
          <a:bodyPr/>
          <a:lstStyle/>
          <a:p>
            <a:endParaRPr lang="ar-LB" sz="1400" noProof="0">
              <a:latin typeface="Calibri" panose="020F0502020204030204" pitchFamily="34" charset="0"/>
              <a:ea typeface="Calibri" panose="020F0502020204030204" pitchFamily="34" charset="0"/>
            </a:endParaRPr>
          </a:p>
        </p:txBody>
      </p:sp>
      <p:sp>
        <p:nvSpPr>
          <p:cNvPr id="217" name="Freeform 15">
            <a:extLst>
              <a:ext uri="{FF2B5EF4-FFF2-40B4-BE49-F238E27FC236}">
                <a16:creationId xmlns:a16="http://schemas.microsoft.com/office/drawing/2014/main" id="{00648734-B3CB-7440-8AD4-3A82D03CDE02}"/>
              </a:ext>
            </a:extLst>
          </p:cNvPr>
          <p:cNvSpPr/>
          <p:nvPr/>
        </p:nvSpPr>
        <p:spPr>
          <a:xfrm>
            <a:off x="1688507" y="3760030"/>
            <a:ext cx="271232" cy="718285"/>
          </a:xfrm>
          <a:custGeom>
            <a:avLst/>
            <a:gdLst/>
            <a:ahLst/>
            <a:cxnLst/>
            <a:rect l="l" t="t" r="r" b="b"/>
            <a:pathLst>
              <a:path w="294720" h="494255">
                <a:moveTo>
                  <a:pt x="0" y="0"/>
                </a:moveTo>
                <a:lnTo>
                  <a:pt x="294720" y="0"/>
                </a:lnTo>
                <a:lnTo>
                  <a:pt x="294720" y="494255"/>
                </a:lnTo>
                <a:lnTo>
                  <a:pt x="0" y="494255"/>
                </a:lnTo>
                <a:lnTo>
                  <a:pt x="0" y="0"/>
                </a:lnTo>
                <a:close/>
              </a:path>
            </a:pathLst>
          </a:custGeom>
          <a:blipFill>
            <a:blip r:embed="rId11">
              <a:extLst>
                <a:ext uri="{96DAC541-7B7A-43D3-8B79-37D633B846F1}">
                  <asvg:svgBlip xmlns:asvg="http://schemas.microsoft.com/office/drawing/2016/SVG/main" r:embed="rId12"/>
                </a:ext>
              </a:extLst>
            </a:blip>
            <a:stretch>
              <a:fillRect l="-2" t="-187074" r="-530379" b="-2903"/>
            </a:stretch>
          </a:blipFill>
        </p:spPr>
        <p:txBody>
          <a:bodyPr/>
          <a:lstStyle/>
          <a:p>
            <a:endParaRPr lang="ar-LB" sz="1400" noProof="0">
              <a:latin typeface="Calibri" panose="020F0502020204030204" pitchFamily="34" charset="0"/>
              <a:ea typeface="Calibri" panose="020F0502020204030204" pitchFamily="34" charset="0"/>
            </a:endParaRPr>
          </a:p>
        </p:txBody>
      </p:sp>
      <p:sp>
        <p:nvSpPr>
          <p:cNvPr id="218" name="TextBox 217">
            <a:extLst>
              <a:ext uri="{FF2B5EF4-FFF2-40B4-BE49-F238E27FC236}">
                <a16:creationId xmlns:a16="http://schemas.microsoft.com/office/drawing/2014/main" id="{456EFFB2-4067-57B4-00FC-84A4D434982D}"/>
              </a:ext>
            </a:extLst>
          </p:cNvPr>
          <p:cNvSpPr txBox="1"/>
          <p:nvPr/>
        </p:nvSpPr>
        <p:spPr>
          <a:xfrm>
            <a:off x="-1041719" y="3124605"/>
            <a:ext cx="5940457" cy="307777"/>
          </a:xfrm>
          <a:prstGeom prst="rect">
            <a:avLst/>
          </a:prstGeom>
          <a:noFill/>
        </p:spPr>
        <p:txBody>
          <a:bodyPr wrap="square" lIns="91440" tIns="45720" rIns="91440" bIns="45720" anchor="t">
            <a:spAutoFit/>
          </a:bodyPr>
          <a:lstStyle/>
          <a:p>
            <a:pPr algn="r"/>
            <a:r>
              <a:rPr lang="ar-LB" sz="1400" b="1" noProof="0" dirty="0">
                <a:solidFill>
                  <a:schemeClr val="accent1"/>
                </a:solidFill>
                <a:ea typeface="+mn-lt"/>
              </a:rPr>
              <a:t>عند تثبيت غطاء مشمّع على جدار بلوك:</a:t>
            </a:r>
            <a:endParaRPr lang="ar-LB" b="1" noProof="0" dirty="0">
              <a:solidFill>
                <a:schemeClr val="accent1"/>
              </a:solidFill>
              <a:ea typeface="+mn-lt"/>
            </a:endParaRPr>
          </a:p>
        </p:txBody>
      </p:sp>
      <p:sp>
        <p:nvSpPr>
          <p:cNvPr id="219" name="TextBox 218">
            <a:extLst>
              <a:ext uri="{FF2B5EF4-FFF2-40B4-BE49-F238E27FC236}">
                <a16:creationId xmlns:a16="http://schemas.microsoft.com/office/drawing/2014/main" id="{1AFD04EB-ACFB-1C33-0DBB-8955ECC95529}"/>
              </a:ext>
            </a:extLst>
          </p:cNvPr>
          <p:cNvSpPr txBox="1"/>
          <p:nvPr/>
        </p:nvSpPr>
        <p:spPr>
          <a:xfrm>
            <a:off x="2490487" y="4634997"/>
            <a:ext cx="1599694" cy="523220"/>
          </a:xfrm>
          <a:prstGeom prst="rect">
            <a:avLst/>
          </a:prstGeom>
          <a:noFill/>
        </p:spPr>
        <p:txBody>
          <a:bodyPr wrap="square" lIns="91440" tIns="45720" rIns="91440" bIns="45720" anchor="t">
            <a:spAutoFit/>
          </a:bodyPr>
          <a:lstStyle/>
          <a:p>
            <a:pPr algn="ctr"/>
            <a:r>
              <a:rPr lang="ar-LB" sz="1400" noProof="0">
                <a:solidFill>
                  <a:srgbClr val="000000"/>
                </a:solidFill>
                <a:ea typeface="+mn-lt"/>
              </a:rPr>
              <a:t>استخدم</a:t>
            </a:r>
            <a:endParaRPr lang="ar-LB">
              <a:solidFill>
                <a:srgbClr val="000000"/>
              </a:solidFill>
              <a:ea typeface="+mn-lt"/>
            </a:endParaRPr>
          </a:p>
          <a:p>
            <a:pPr algn="ctr"/>
            <a:r>
              <a:rPr lang="ar-LB" sz="1400">
                <a:solidFill>
                  <a:srgbClr val="000000"/>
                </a:solidFill>
                <a:ea typeface="+mn-lt"/>
              </a:rPr>
              <a:t> </a:t>
            </a:r>
            <a:r>
              <a:rPr lang="ar-LB" sz="1400" noProof="0">
                <a:solidFill>
                  <a:srgbClr val="000000"/>
                </a:solidFill>
                <a:ea typeface="+mn-lt"/>
              </a:rPr>
              <a:t>لوحاً خشبياً</a:t>
            </a:r>
            <a:endParaRPr lang="ar-LB" noProof="0">
              <a:ea typeface="+mn-lt"/>
            </a:endParaRPr>
          </a:p>
        </p:txBody>
      </p:sp>
      <p:sp>
        <p:nvSpPr>
          <p:cNvPr id="220" name="TextBox 219">
            <a:extLst>
              <a:ext uri="{FF2B5EF4-FFF2-40B4-BE49-F238E27FC236}">
                <a16:creationId xmlns:a16="http://schemas.microsoft.com/office/drawing/2014/main" id="{36A5C3AB-469C-EE81-9D0C-4446FFA7E696}"/>
              </a:ext>
            </a:extLst>
          </p:cNvPr>
          <p:cNvSpPr txBox="1"/>
          <p:nvPr/>
        </p:nvSpPr>
        <p:spPr>
          <a:xfrm>
            <a:off x="656191" y="4636102"/>
            <a:ext cx="1969732" cy="307777"/>
          </a:xfrm>
          <a:prstGeom prst="rect">
            <a:avLst/>
          </a:prstGeom>
          <a:noFill/>
        </p:spPr>
        <p:txBody>
          <a:bodyPr wrap="square" lIns="91440" tIns="45720" rIns="91440" bIns="45720" anchor="t">
            <a:spAutoFit/>
          </a:bodyPr>
          <a:lstStyle/>
          <a:p>
            <a:pPr algn="ctr"/>
            <a:r>
              <a:rPr lang="ar-LB" sz="1400" noProof="0">
                <a:solidFill>
                  <a:srgbClr val="000000"/>
                </a:solidFill>
                <a:ea typeface="+mn-lt"/>
              </a:rPr>
              <a:t>لفّه حول قطعة خشبية وثبّته.</a:t>
            </a:r>
            <a:endParaRPr lang="ar-LB" noProof="0"/>
          </a:p>
        </p:txBody>
      </p:sp>
      <p:cxnSp>
        <p:nvCxnSpPr>
          <p:cNvPr id="4" name="Straight Connector 3">
            <a:extLst>
              <a:ext uri="{FF2B5EF4-FFF2-40B4-BE49-F238E27FC236}">
                <a16:creationId xmlns:a16="http://schemas.microsoft.com/office/drawing/2014/main" id="{E6911E42-3511-9D43-DD25-7890B260C398}"/>
              </a:ext>
            </a:extLst>
          </p:cNvPr>
          <p:cNvCxnSpPr>
            <a:cxnSpLocks/>
          </p:cNvCxnSpPr>
          <p:nvPr/>
        </p:nvCxnSpPr>
        <p:spPr>
          <a:xfrm>
            <a:off x="13070" y="6336560"/>
            <a:ext cx="9900152" cy="0"/>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2C21973-C2CB-F82E-AD13-D84CC2B2DB65}"/>
              </a:ext>
            </a:extLst>
          </p:cNvPr>
          <p:cNvSpPr txBox="1"/>
          <p:nvPr/>
        </p:nvSpPr>
        <p:spPr>
          <a:xfrm>
            <a:off x="576485" y="5427795"/>
            <a:ext cx="4091086" cy="523220"/>
          </a:xfrm>
          <a:prstGeom prst="rect">
            <a:avLst/>
          </a:prstGeom>
          <a:noFill/>
          <a:ln>
            <a:solidFill>
              <a:srgbClr val="C00000"/>
            </a:solidFill>
          </a:ln>
        </p:spPr>
        <p:txBody>
          <a:bodyPr wrap="square" lIns="91440" tIns="45720" rIns="91440" bIns="45720" anchor="t">
            <a:spAutoFit/>
          </a:bodyPr>
          <a:lstStyle/>
          <a:p>
            <a:pPr algn="ctr"/>
            <a:r>
              <a:rPr lang="ar-LB" sz="1400" noProof="0">
                <a:solidFill>
                  <a:schemeClr val="tx2"/>
                </a:solidFill>
                <a:ea typeface="+mn-lt"/>
              </a:rPr>
              <a:t>يمكن تطبيق هذه الطريقة أيضاً باستخدام المسامير العريضة او أداة القطع </a:t>
            </a:r>
            <a:endParaRPr lang="ar-LB" noProof="0">
              <a:solidFill>
                <a:schemeClr val="tx2"/>
              </a:solidFill>
            </a:endParaRPr>
          </a:p>
        </p:txBody>
      </p:sp>
      <p:sp>
        <p:nvSpPr>
          <p:cNvPr id="7" name="TextBox 6">
            <a:extLst>
              <a:ext uri="{FF2B5EF4-FFF2-40B4-BE49-F238E27FC236}">
                <a16:creationId xmlns:a16="http://schemas.microsoft.com/office/drawing/2014/main" id="{6135325D-A1CC-E07E-9947-324E6A92CE33}"/>
              </a:ext>
            </a:extLst>
          </p:cNvPr>
          <p:cNvSpPr txBox="1"/>
          <p:nvPr/>
        </p:nvSpPr>
        <p:spPr>
          <a:xfrm>
            <a:off x="6876696" y="136334"/>
            <a:ext cx="3025146" cy="400110"/>
          </a:xfrm>
          <a:prstGeom prst="rect">
            <a:avLst/>
          </a:prstGeom>
          <a:noFill/>
        </p:spPr>
        <p:txBody>
          <a:bodyPr wrap="square" lIns="91440" tIns="45720" rIns="91440" bIns="45720" anchor="t">
            <a:spAutoFit/>
          </a:bodyPr>
          <a:lstStyle/>
          <a:p>
            <a:pPr algn="r"/>
            <a:r>
              <a:rPr lang="ar-LB" sz="2000" b="1" noProof="0" dirty="0">
                <a:solidFill>
                  <a:srgbClr val="980000"/>
                </a:solidFill>
                <a:ea typeface="+mn-lt"/>
              </a:rPr>
              <a:t>إغلاق </a:t>
            </a:r>
            <a:r>
              <a:rPr lang="ar-LB" sz="2000" b="1" dirty="0">
                <a:solidFill>
                  <a:srgbClr val="980000"/>
                </a:solidFill>
                <a:ea typeface="+mn-lt"/>
              </a:rPr>
              <a:t>الأسطح</a:t>
            </a:r>
            <a:endParaRPr lang="ar-LB" b="1" noProof="0" dirty="0"/>
          </a:p>
        </p:txBody>
      </p:sp>
      <p:cxnSp>
        <p:nvCxnSpPr>
          <p:cNvPr id="11" name="Straight Connector 10">
            <a:extLst>
              <a:ext uri="{FF2B5EF4-FFF2-40B4-BE49-F238E27FC236}">
                <a16:creationId xmlns:a16="http://schemas.microsoft.com/office/drawing/2014/main" id="{54FA1B66-581B-F54A-7ECF-8A023EA1F639}"/>
              </a:ext>
            </a:extLst>
          </p:cNvPr>
          <p:cNvCxnSpPr>
            <a:cxnSpLocks/>
          </p:cNvCxnSpPr>
          <p:nvPr/>
        </p:nvCxnSpPr>
        <p:spPr>
          <a:xfrm>
            <a:off x="6482974" y="534739"/>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1E49CC6-B8D3-8D2F-DF9B-0AC7C1543958}"/>
              </a:ext>
            </a:extLst>
          </p:cNvPr>
          <p:cNvSpPr txBox="1"/>
          <p:nvPr/>
        </p:nvSpPr>
        <p:spPr>
          <a:xfrm>
            <a:off x="4993555" y="3070521"/>
            <a:ext cx="4697137" cy="523220"/>
          </a:xfrm>
          <a:prstGeom prst="rect">
            <a:avLst/>
          </a:prstGeom>
          <a:noFill/>
        </p:spPr>
        <p:txBody>
          <a:bodyPr wrap="square" lIns="91440" tIns="45720" rIns="91440" bIns="45720" anchor="t">
            <a:spAutoFit/>
          </a:bodyPr>
          <a:lstStyle/>
          <a:p>
            <a:pPr algn="r"/>
            <a:r>
              <a:rPr lang="ar-LB" sz="1400">
                <a:solidFill>
                  <a:schemeClr val="accent1"/>
                </a:solidFill>
                <a:ea typeface="+mn-lt"/>
              </a:rPr>
              <a:t>إذا كان من الصعب الحصول على تثبيتٍ جيد في البلوك، فجرّب استخدام وتد خشبي</a:t>
            </a:r>
            <a:endParaRPr lang="en-US">
              <a:solidFill>
                <a:schemeClr val="accent1"/>
              </a:solidFill>
            </a:endParaRPr>
          </a:p>
        </p:txBody>
      </p:sp>
      <p:sp>
        <p:nvSpPr>
          <p:cNvPr id="13" name="TextBox 12">
            <a:extLst>
              <a:ext uri="{FF2B5EF4-FFF2-40B4-BE49-F238E27FC236}">
                <a16:creationId xmlns:a16="http://schemas.microsoft.com/office/drawing/2014/main" id="{9EF4A7FC-F46B-923B-3726-FA6DA93F3399}"/>
              </a:ext>
            </a:extLst>
          </p:cNvPr>
          <p:cNvSpPr txBox="1"/>
          <p:nvPr/>
        </p:nvSpPr>
        <p:spPr>
          <a:xfrm>
            <a:off x="8257290" y="5365183"/>
            <a:ext cx="1444418" cy="523220"/>
          </a:xfrm>
          <a:prstGeom prst="rect">
            <a:avLst/>
          </a:prstGeom>
          <a:noFill/>
        </p:spPr>
        <p:txBody>
          <a:bodyPr wrap="square" lIns="91440" tIns="45720" rIns="91440" bIns="45720" anchor="t">
            <a:spAutoFit/>
          </a:bodyPr>
          <a:lstStyle/>
          <a:p>
            <a:pPr algn="r"/>
            <a:r>
              <a:rPr lang="ar-LB" sz="1400">
                <a:ea typeface="+mn-lt"/>
              </a:rPr>
              <a:t>١. ضع الوتد في أحد الفواصل بين البلوك.</a:t>
            </a:r>
            <a:endParaRPr lang="en-US"/>
          </a:p>
        </p:txBody>
      </p:sp>
      <p:sp>
        <p:nvSpPr>
          <p:cNvPr id="14" name="TextBox 13">
            <a:extLst>
              <a:ext uri="{FF2B5EF4-FFF2-40B4-BE49-F238E27FC236}">
                <a16:creationId xmlns:a16="http://schemas.microsoft.com/office/drawing/2014/main" id="{C95B62F6-887C-DA34-4CD4-050290225110}"/>
              </a:ext>
            </a:extLst>
          </p:cNvPr>
          <p:cNvSpPr txBox="1"/>
          <p:nvPr/>
        </p:nvSpPr>
        <p:spPr>
          <a:xfrm>
            <a:off x="6556067" y="5424576"/>
            <a:ext cx="1617147" cy="738664"/>
          </a:xfrm>
          <a:prstGeom prst="rect">
            <a:avLst/>
          </a:prstGeom>
          <a:noFill/>
        </p:spPr>
        <p:txBody>
          <a:bodyPr wrap="square" lIns="91440" tIns="45720" rIns="91440" bIns="45720" anchor="t">
            <a:spAutoFit/>
          </a:bodyPr>
          <a:lstStyle/>
          <a:p>
            <a:pPr algn="r"/>
            <a:r>
              <a:rPr lang="ar-LB" sz="1400">
                <a:solidFill>
                  <a:srgbClr val="000000"/>
                </a:solidFill>
                <a:ea typeface="+mn-lt"/>
              </a:rPr>
              <a:t>٢</a:t>
            </a:r>
            <a:r>
              <a:rPr lang="ar-LB" sz="1400" b="0" i="0" noProof="0">
                <a:solidFill>
                  <a:srgbClr val="000000"/>
                </a:solidFill>
                <a:effectLst/>
                <a:ea typeface="+mn-lt"/>
              </a:rPr>
              <a:t>. </a:t>
            </a:r>
            <a:r>
              <a:rPr lang="ar-LB" sz="1400">
                <a:solidFill>
                  <a:srgbClr val="000000"/>
                </a:solidFill>
                <a:ea typeface="+mn-lt"/>
              </a:rPr>
              <a:t>اقطع الجزء الزائد حتى يصبح مستويًا مع الحائط.</a:t>
            </a:r>
            <a:endParaRPr lang="en-US"/>
          </a:p>
        </p:txBody>
      </p:sp>
      <p:sp>
        <p:nvSpPr>
          <p:cNvPr id="15" name="TextBox 14">
            <a:extLst>
              <a:ext uri="{FF2B5EF4-FFF2-40B4-BE49-F238E27FC236}">
                <a16:creationId xmlns:a16="http://schemas.microsoft.com/office/drawing/2014/main" id="{9B99B0CA-E141-90FC-FF45-B36831A8AA97}"/>
              </a:ext>
            </a:extLst>
          </p:cNvPr>
          <p:cNvSpPr txBox="1"/>
          <p:nvPr/>
        </p:nvSpPr>
        <p:spPr>
          <a:xfrm>
            <a:off x="4864348" y="5433251"/>
            <a:ext cx="1582070" cy="523220"/>
          </a:xfrm>
          <a:prstGeom prst="rect">
            <a:avLst/>
          </a:prstGeom>
          <a:noFill/>
        </p:spPr>
        <p:txBody>
          <a:bodyPr wrap="square" lIns="91440" tIns="45720" rIns="91440" bIns="45720" anchor="t">
            <a:spAutoFit/>
          </a:bodyPr>
          <a:lstStyle/>
          <a:p>
            <a:pPr algn="r"/>
            <a:r>
              <a:rPr lang="ar-LB" sz="1400">
                <a:solidFill>
                  <a:srgbClr val="000000"/>
                </a:solidFill>
                <a:ea typeface="+mn-lt"/>
              </a:rPr>
              <a:t>٣</a:t>
            </a:r>
            <a:r>
              <a:rPr lang="ar-LB" sz="1400" b="0" i="0" noProof="0">
                <a:solidFill>
                  <a:srgbClr val="000000"/>
                </a:solidFill>
                <a:effectLst/>
                <a:ea typeface="+mn-lt"/>
              </a:rPr>
              <a:t>. </a:t>
            </a:r>
            <a:r>
              <a:rPr lang="ar-LB" sz="1400">
                <a:solidFill>
                  <a:srgbClr val="000000"/>
                </a:solidFill>
                <a:ea typeface="+mn-lt"/>
              </a:rPr>
              <a:t>ثبّت اللوح الخشبي بالمسامير في الوتد.</a:t>
            </a:r>
            <a:endParaRPr lang="en-US"/>
          </a:p>
        </p:txBody>
      </p:sp>
      <p:pic>
        <p:nvPicPr>
          <p:cNvPr id="16" name="Picture 15" descr="A drawing of a wall&#10;&#10;AI-generated content may be incorrect.">
            <a:extLst>
              <a:ext uri="{FF2B5EF4-FFF2-40B4-BE49-F238E27FC236}">
                <a16:creationId xmlns:a16="http://schemas.microsoft.com/office/drawing/2014/main" id="{63A0EF69-E7B7-071E-A9DE-5C56E5BAC05C}"/>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8099216" y="3638155"/>
            <a:ext cx="1583035" cy="1633616"/>
          </a:xfrm>
          <a:prstGeom prst="rect">
            <a:avLst/>
          </a:prstGeom>
        </p:spPr>
      </p:pic>
      <p:pic>
        <p:nvPicPr>
          <p:cNvPr id="17" name="Picture 16" descr="A drawing of a stack of boxes&#10;&#10;AI-generated content may be incorrect.">
            <a:extLst>
              <a:ext uri="{FF2B5EF4-FFF2-40B4-BE49-F238E27FC236}">
                <a16:creationId xmlns:a16="http://schemas.microsoft.com/office/drawing/2014/main" id="{CFFABEBE-8B25-6490-CAB4-B5344BB051F9}"/>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a:xfrm>
            <a:off x="6539768" y="3657004"/>
            <a:ext cx="1583035" cy="1594194"/>
          </a:xfrm>
          <a:prstGeom prst="rect">
            <a:avLst/>
          </a:prstGeom>
        </p:spPr>
      </p:pic>
      <p:grpSp>
        <p:nvGrpSpPr>
          <p:cNvPr id="18" name="Group 17">
            <a:extLst>
              <a:ext uri="{FF2B5EF4-FFF2-40B4-BE49-F238E27FC236}">
                <a16:creationId xmlns:a16="http://schemas.microsoft.com/office/drawing/2014/main" id="{A371DF34-C68D-DA3F-2C56-DE55DB23BED8}"/>
              </a:ext>
            </a:extLst>
          </p:cNvPr>
          <p:cNvGrpSpPr/>
          <p:nvPr/>
        </p:nvGrpSpPr>
        <p:grpSpPr>
          <a:xfrm>
            <a:off x="4912356" y="3606785"/>
            <a:ext cx="1583035" cy="1594194"/>
            <a:chOff x="1491976" y="5109360"/>
            <a:chExt cx="3696854" cy="3722913"/>
          </a:xfrm>
        </p:grpSpPr>
        <p:pic>
          <p:nvPicPr>
            <p:cNvPr id="19" name="Picture 18" descr="A drawing of a stack of boxes&#10;&#10;AI-generated content may be incorrect.">
              <a:extLst>
                <a:ext uri="{FF2B5EF4-FFF2-40B4-BE49-F238E27FC236}">
                  <a16:creationId xmlns:a16="http://schemas.microsoft.com/office/drawing/2014/main" id="{47A776EC-0F57-9F7B-0989-30E3B83DDB51}"/>
                </a:ext>
              </a:extLst>
            </p:cNvPr>
            <p:cNvPicPr>
              <a:picLocks noChangeAspect="1"/>
            </p:cNvPicPr>
            <p:nvPr/>
          </p:nvPicPr>
          <p:blipFill>
            <a:blip r:embed="rId14" cstate="print">
              <a:extLst>
                <a:ext uri="{28A0092B-C50C-407E-A947-70E740481C1C}">
                  <a14:useLocalDpi xmlns:a14="http://schemas.microsoft.com/office/drawing/2010/main"/>
                </a:ext>
              </a:extLst>
            </a:blip>
            <a:srcRect/>
            <a:stretch>
              <a:fillRect/>
            </a:stretch>
          </p:blipFill>
          <p:spPr>
            <a:xfrm>
              <a:off x="1491976" y="5109360"/>
              <a:ext cx="3696854" cy="3722913"/>
            </a:xfrm>
            <a:prstGeom prst="rect">
              <a:avLst/>
            </a:prstGeom>
          </p:spPr>
        </p:pic>
        <p:sp>
          <p:nvSpPr>
            <p:cNvPr id="20" name="Freeform 13">
              <a:extLst>
                <a:ext uri="{FF2B5EF4-FFF2-40B4-BE49-F238E27FC236}">
                  <a16:creationId xmlns:a16="http://schemas.microsoft.com/office/drawing/2014/main" id="{236E7C25-AFC5-5AFA-06DB-6DAB2AFC5B38}"/>
                </a:ext>
              </a:extLst>
            </p:cNvPr>
            <p:cNvSpPr/>
            <p:nvPr/>
          </p:nvSpPr>
          <p:spPr>
            <a:xfrm rot="13332915" flipH="1">
              <a:off x="2236918" y="6089789"/>
              <a:ext cx="1511834" cy="1532468"/>
            </a:xfrm>
            <a:custGeom>
              <a:avLst/>
              <a:gdLst/>
              <a:ahLst/>
              <a:cxnLst/>
              <a:rect l="l" t="t" r="r" b="b"/>
              <a:pathLst>
                <a:path w="3855123" h="1980569">
                  <a:moveTo>
                    <a:pt x="3855123" y="0"/>
                  </a:moveTo>
                  <a:lnTo>
                    <a:pt x="0" y="0"/>
                  </a:lnTo>
                  <a:lnTo>
                    <a:pt x="0" y="1980569"/>
                  </a:lnTo>
                  <a:lnTo>
                    <a:pt x="3855123" y="1980569"/>
                  </a:lnTo>
                  <a:lnTo>
                    <a:pt x="3855123"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ar-LB" sz="1400" noProof="0">
                <a:latin typeface="Calibri" panose="020F0502020204030204" pitchFamily="34" charset="0"/>
                <a:ea typeface="Calibri" panose="020F0502020204030204" pitchFamily="34" charset="0"/>
              </a:endParaRPr>
            </a:p>
          </p:txBody>
        </p:sp>
        <p:sp>
          <p:nvSpPr>
            <p:cNvPr id="22" name="Freeform 14">
              <a:extLst>
                <a:ext uri="{FF2B5EF4-FFF2-40B4-BE49-F238E27FC236}">
                  <a16:creationId xmlns:a16="http://schemas.microsoft.com/office/drawing/2014/main" id="{F33CA027-CF0F-C311-ED93-AB8E4E77A95E}"/>
                </a:ext>
              </a:extLst>
            </p:cNvPr>
            <p:cNvSpPr/>
            <p:nvPr/>
          </p:nvSpPr>
          <p:spPr>
            <a:xfrm rot="16200000" flipH="1">
              <a:off x="2456126" y="7149355"/>
              <a:ext cx="569733" cy="503685"/>
            </a:xfrm>
            <a:custGeom>
              <a:avLst/>
              <a:gdLst/>
              <a:ahLst/>
              <a:cxnLst/>
              <a:rect l="l" t="t" r="r" b="b"/>
              <a:pathLst>
                <a:path w="1343948" h="1193313">
                  <a:moveTo>
                    <a:pt x="0" y="0"/>
                  </a:moveTo>
                  <a:lnTo>
                    <a:pt x="1343947" y="0"/>
                  </a:lnTo>
                  <a:lnTo>
                    <a:pt x="1343947" y="1193314"/>
                  </a:lnTo>
                  <a:lnTo>
                    <a:pt x="0" y="1193314"/>
                  </a:lnTo>
                  <a:lnTo>
                    <a:pt x="0" y="0"/>
                  </a:lnTo>
                  <a:close/>
                </a:path>
              </a:pathLst>
            </a:custGeom>
            <a:blipFill>
              <a:blip r:embed="rId11">
                <a:extLst>
                  <a:ext uri="{96DAC541-7B7A-43D3-8B79-37D633B846F1}">
                    <asvg:svgBlip xmlns:asvg="http://schemas.microsoft.com/office/drawing/2016/SVG/main" r:embed="rId17"/>
                  </a:ext>
                </a:extLst>
              </a:blip>
              <a:stretch>
                <a:fillRect/>
              </a:stretch>
            </a:blipFill>
          </p:spPr>
          <p:txBody>
            <a:bodyPr/>
            <a:lstStyle/>
            <a:p>
              <a:endParaRPr lang="ar-LB" sz="1400" noProof="0">
                <a:latin typeface="Calibri" panose="020F0502020204030204" pitchFamily="34" charset="0"/>
                <a:ea typeface="Calibri" panose="020F0502020204030204" pitchFamily="34" charset="0"/>
              </a:endParaRPr>
            </a:p>
          </p:txBody>
        </p:sp>
      </p:grpSp>
      <p:sp>
        <p:nvSpPr>
          <p:cNvPr id="23" name="TextBox 22">
            <a:extLst>
              <a:ext uri="{FF2B5EF4-FFF2-40B4-BE49-F238E27FC236}">
                <a16:creationId xmlns:a16="http://schemas.microsoft.com/office/drawing/2014/main" id="{B6673C65-B7E8-B7C7-1286-FBD0154B5C64}"/>
              </a:ext>
            </a:extLst>
          </p:cNvPr>
          <p:cNvSpPr txBox="1"/>
          <p:nvPr/>
        </p:nvSpPr>
        <p:spPr>
          <a:xfrm>
            <a:off x="4968270" y="2506091"/>
            <a:ext cx="4922533" cy="400110"/>
          </a:xfrm>
          <a:prstGeom prst="rect">
            <a:avLst/>
          </a:prstGeom>
          <a:noFill/>
        </p:spPr>
        <p:txBody>
          <a:bodyPr wrap="square" lIns="91440" tIns="45720" rIns="91440" bIns="45720" anchor="t">
            <a:spAutoFit/>
          </a:bodyPr>
          <a:lstStyle/>
          <a:p>
            <a:pPr algn="r"/>
            <a:r>
              <a:rPr lang="ar-LB" sz="2000" b="1" noProof="0" dirty="0">
                <a:solidFill>
                  <a:srgbClr val="980000"/>
                </a:solidFill>
                <a:ea typeface="+mn-lt"/>
              </a:rPr>
              <a:t> </a:t>
            </a:r>
            <a:r>
              <a:rPr lang="ar-LB" sz="2000" b="1" dirty="0">
                <a:solidFill>
                  <a:srgbClr val="980000"/>
                </a:solidFill>
                <a:ea typeface="+mn-lt"/>
              </a:rPr>
              <a:t>تثبّت</a:t>
            </a:r>
            <a:r>
              <a:rPr lang="ar-LB" sz="2000" b="1" noProof="0" dirty="0">
                <a:solidFill>
                  <a:srgbClr val="980000"/>
                </a:solidFill>
                <a:ea typeface="+mn-lt"/>
              </a:rPr>
              <a:t> الخشب على الجدران المبنية بالبلوك؟</a:t>
            </a:r>
            <a:endParaRPr lang="ar-LB" b="1" noProof="0" dirty="0"/>
          </a:p>
        </p:txBody>
      </p:sp>
      <p:cxnSp>
        <p:nvCxnSpPr>
          <p:cNvPr id="24" name="Straight Connector 23">
            <a:extLst>
              <a:ext uri="{FF2B5EF4-FFF2-40B4-BE49-F238E27FC236}">
                <a16:creationId xmlns:a16="http://schemas.microsoft.com/office/drawing/2014/main" id="{3DA2F92C-4984-DE37-D76B-F11C53AAE952}"/>
              </a:ext>
            </a:extLst>
          </p:cNvPr>
          <p:cNvCxnSpPr>
            <a:cxnSpLocks/>
          </p:cNvCxnSpPr>
          <p:nvPr/>
        </p:nvCxnSpPr>
        <p:spPr>
          <a:xfrm flipV="1">
            <a:off x="5635826" y="2893187"/>
            <a:ext cx="4280511" cy="11298"/>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CEC3974D-4179-A2CE-205B-049B3B10A0B7}"/>
              </a:ext>
            </a:extLst>
          </p:cNvPr>
          <p:cNvSpPr txBox="1"/>
          <p:nvPr/>
        </p:nvSpPr>
        <p:spPr>
          <a:xfrm>
            <a:off x="4804913" y="1950634"/>
            <a:ext cx="2778086" cy="478721"/>
          </a:xfrm>
          <a:prstGeom prst="rect">
            <a:avLst/>
          </a:prstGeom>
          <a:noFill/>
        </p:spPr>
        <p:txBody>
          <a:bodyPr wrap="square" lIns="91440" tIns="45720" rIns="91440" bIns="45720" anchor="t">
            <a:spAutoFit/>
          </a:bodyPr>
          <a:lstStyle/>
          <a:p>
            <a:pPr algn="r">
              <a:lnSpc>
                <a:spcPts val="1500"/>
              </a:lnSpc>
              <a:spcBef>
                <a:spcPts val="300"/>
              </a:spcBef>
              <a:spcAft>
                <a:spcPts val="300"/>
              </a:spcAft>
            </a:pPr>
            <a:r>
              <a:rPr lang="ar-LB" sz="1400" noProof="0" dirty="0">
                <a:ea typeface="+mn-lt"/>
              </a:rPr>
              <a:t>الأغطية المشمّعة توفّر </a:t>
            </a:r>
            <a:r>
              <a:rPr lang="ar-LB" sz="1400" b="1" noProof="0" dirty="0">
                <a:ea typeface="+mn-lt"/>
              </a:rPr>
              <a:t>الظل، والحماية من المطر، والخصوصية</a:t>
            </a:r>
            <a:r>
              <a:rPr lang="ar-LB" sz="1400" b="1" i="0" noProof="0" dirty="0">
                <a:effectLst/>
                <a:ea typeface="+mn-lt"/>
              </a:rPr>
              <a:t>.</a:t>
            </a:r>
            <a:endParaRPr lang="ar-LB" noProof="0" dirty="0">
              <a:ea typeface="+mn-lt"/>
            </a:endParaRPr>
          </a:p>
        </p:txBody>
      </p:sp>
      <p:pic>
        <p:nvPicPr>
          <p:cNvPr id="27" name="Picture 26" descr="A drawing of a broken window&#10;&#10;AI-generated content may be incorrect.">
            <a:extLst>
              <a:ext uri="{FF2B5EF4-FFF2-40B4-BE49-F238E27FC236}">
                <a16:creationId xmlns:a16="http://schemas.microsoft.com/office/drawing/2014/main" id="{26FA1FC9-851A-1E06-4E40-58618245D330}"/>
              </a:ext>
            </a:extLst>
          </p:cNvPr>
          <p:cNvPicPr>
            <a:picLocks noChangeAspect="1"/>
          </p:cNvPicPr>
          <p:nvPr/>
        </p:nvPicPr>
        <p:blipFill>
          <a:blip r:embed="rId18" cstate="print">
            <a:extLst>
              <a:ext uri="{28A0092B-C50C-407E-A947-70E740481C1C}">
                <a14:useLocalDpi xmlns:a14="http://schemas.microsoft.com/office/drawing/2010/main"/>
              </a:ext>
            </a:extLst>
          </a:blip>
          <a:srcRect/>
          <a:stretch>
            <a:fillRect/>
          </a:stretch>
        </p:blipFill>
        <p:spPr>
          <a:xfrm>
            <a:off x="7847477" y="640322"/>
            <a:ext cx="1840318" cy="1552789"/>
          </a:xfrm>
          <a:prstGeom prst="rect">
            <a:avLst/>
          </a:prstGeom>
        </p:spPr>
      </p:pic>
      <p:sp>
        <p:nvSpPr>
          <p:cNvPr id="3" name="TextBox 2">
            <a:extLst>
              <a:ext uri="{FF2B5EF4-FFF2-40B4-BE49-F238E27FC236}">
                <a16:creationId xmlns:a16="http://schemas.microsoft.com/office/drawing/2014/main" id="{75B33083-9254-3CDE-729D-5EA38543BD46}"/>
              </a:ext>
            </a:extLst>
          </p:cNvPr>
          <p:cNvSpPr txBox="1"/>
          <p:nvPr/>
        </p:nvSpPr>
        <p:spPr>
          <a:xfrm>
            <a:off x="5055107" y="662238"/>
            <a:ext cx="2772012" cy="1402050"/>
          </a:xfrm>
          <a:prstGeom prst="rect">
            <a:avLst/>
          </a:prstGeom>
          <a:noFill/>
        </p:spPr>
        <p:txBody>
          <a:bodyPr wrap="square" lIns="91440" tIns="45720" rIns="91440" bIns="45720" anchor="t">
            <a:spAutoFit/>
          </a:bodyPr>
          <a:lstStyle/>
          <a:p>
            <a:pPr marL="285750" indent="-285750" algn="r" rtl="1">
              <a:lnSpc>
                <a:spcPts val="1500"/>
              </a:lnSpc>
              <a:spcBef>
                <a:spcPts val="300"/>
              </a:spcBef>
              <a:spcAft>
                <a:spcPts val="300"/>
              </a:spcAft>
              <a:buFont typeface="Wingdings" panose="05000000000000000000" pitchFamily="2" charset="2"/>
              <a:buChar char="q"/>
            </a:pPr>
            <a:r>
              <a:rPr lang="ar-LB" sz="1400">
                <a:solidFill>
                  <a:schemeClr val="accent1"/>
                </a:solidFill>
                <a:ea typeface="+mn-lt"/>
              </a:rPr>
              <a:t>غطِّ الفتحات</a:t>
            </a:r>
            <a:r>
              <a:rPr lang="ar-LB" sz="1400" b="1">
                <a:solidFill>
                  <a:schemeClr val="accent1"/>
                </a:solidFill>
                <a:ea typeface="+mn-lt"/>
              </a:rPr>
              <a:t> بألواح معدنية أو أغطية مشمّعة (</a:t>
            </a:r>
            <a:r>
              <a:rPr lang="ar-LB" sz="1400" b="1" err="1">
                <a:solidFill>
                  <a:schemeClr val="accent1"/>
                </a:solidFill>
                <a:ea typeface="+mn-lt"/>
              </a:rPr>
              <a:t>تاربولين</a:t>
            </a:r>
            <a:r>
              <a:rPr lang="ar-LB" sz="1400" b="1">
                <a:solidFill>
                  <a:schemeClr val="accent1"/>
                </a:solidFill>
                <a:ea typeface="+mn-lt"/>
              </a:rPr>
              <a:t>).</a:t>
            </a:r>
            <a:endParaRPr lang="en-US" b="1">
              <a:solidFill>
                <a:schemeClr val="accent1"/>
              </a:solidFill>
            </a:endParaRPr>
          </a:p>
          <a:p>
            <a:pPr marL="285750" indent="-285750" algn="r" rtl="1">
              <a:lnSpc>
                <a:spcPts val="1500"/>
              </a:lnSpc>
              <a:spcBef>
                <a:spcPts val="300"/>
              </a:spcBef>
              <a:spcAft>
                <a:spcPts val="300"/>
              </a:spcAft>
              <a:buFont typeface="Wingdings" panose="05000000000000000000" pitchFamily="2" charset="2"/>
              <a:buChar char="q"/>
            </a:pPr>
            <a:r>
              <a:rPr lang="ar-LB" sz="1400">
                <a:solidFill>
                  <a:schemeClr val="accent1"/>
                </a:solidFill>
                <a:ea typeface="+mn-lt"/>
              </a:rPr>
              <a:t>للفجوات الكبيرة، استخدم </a:t>
            </a:r>
            <a:r>
              <a:rPr lang="ar-LB" sz="1400" b="1">
                <a:solidFill>
                  <a:schemeClr val="accent1"/>
                </a:solidFill>
                <a:ea typeface="+mn-lt"/>
              </a:rPr>
              <a:t>العوارض الخشبية</a:t>
            </a:r>
            <a:r>
              <a:rPr lang="ar-LB" sz="1400">
                <a:solidFill>
                  <a:schemeClr val="accent1"/>
                </a:solidFill>
                <a:ea typeface="+mn-lt"/>
              </a:rPr>
              <a:t> وثبّت </a:t>
            </a:r>
            <a:r>
              <a:rPr lang="ar-LB" sz="1400" b="1">
                <a:solidFill>
                  <a:schemeClr val="accent1"/>
                </a:solidFill>
                <a:ea typeface="+mn-lt"/>
              </a:rPr>
              <a:t>الأغطية المشمّعة بالحبال أو الأسلاك.</a:t>
            </a:r>
            <a:endParaRPr lang="en-US" sz="1400" b="1">
              <a:solidFill>
                <a:schemeClr val="accent1"/>
              </a:solidFill>
              <a:ea typeface="+mn-lt"/>
            </a:endParaRPr>
          </a:p>
          <a:p>
            <a:pPr marL="285750" indent="-285750" algn="r" rtl="1">
              <a:lnSpc>
                <a:spcPts val="1500"/>
              </a:lnSpc>
              <a:spcBef>
                <a:spcPts val="300"/>
              </a:spcBef>
              <a:spcAft>
                <a:spcPts val="300"/>
              </a:spcAft>
              <a:buFont typeface="Wingdings" panose="05000000000000000000" pitchFamily="2" charset="2"/>
              <a:buChar char="q"/>
            </a:pPr>
            <a:endParaRPr lang="ar-LB" sz="1400" b="1" i="0" noProof="0">
              <a:solidFill>
                <a:schemeClr val="accent1"/>
              </a:solidFill>
              <a:effectLst/>
              <a:ea typeface="+mn-lt"/>
            </a:endParaRPr>
          </a:p>
        </p:txBody>
      </p:sp>
      <p:sp>
        <p:nvSpPr>
          <p:cNvPr id="28" name="Slide Number Placeholder 56">
            <a:extLst>
              <a:ext uri="{FF2B5EF4-FFF2-40B4-BE49-F238E27FC236}">
                <a16:creationId xmlns:a16="http://schemas.microsoft.com/office/drawing/2014/main" id="{2683CE72-7EBD-1E0B-DDD8-E6EE83C24304}"/>
              </a:ext>
            </a:extLst>
          </p:cNvPr>
          <p:cNvSpPr txBox="1">
            <a:spLocks/>
          </p:cNvSpPr>
          <p:nvPr/>
        </p:nvSpPr>
        <p:spPr>
          <a:xfrm>
            <a:off x="158395" y="6339624"/>
            <a:ext cx="322628"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dirty="0">
                <a:solidFill>
                  <a:schemeClr val="bg1"/>
                </a:solidFill>
                <a:ea typeface="+mn-lt"/>
              </a:rPr>
              <a:t>١١ </a:t>
            </a:r>
            <a:endParaRPr lang="en-US" dirty="0"/>
          </a:p>
        </p:txBody>
      </p:sp>
      <p:sp>
        <p:nvSpPr>
          <p:cNvPr id="30" name="TextBox 29">
            <a:extLst>
              <a:ext uri="{FF2B5EF4-FFF2-40B4-BE49-F238E27FC236}">
                <a16:creationId xmlns:a16="http://schemas.microsoft.com/office/drawing/2014/main" id="{613AE2A0-DCF8-DA8E-0155-89614321A665}"/>
              </a:ext>
            </a:extLst>
          </p:cNvPr>
          <p:cNvSpPr txBox="1"/>
          <p:nvPr/>
        </p:nvSpPr>
        <p:spPr>
          <a:xfrm>
            <a:off x="358748" y="6371615"/>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sp>
        <p:nvSpPr>
          <p:cNvPr id="32" name="Slide Number Placeholder 56">
            <a:extLst>
              <a:ext uri="{FF2B5EF4-FFF2-40B4-BE49-F238E27FC236}">
                <a16:creationId xmlns:a16="http://schemas.microsoft.com/office/drawing/2014/main" id="{9C803689-3880-7F58-6108-D83D02467BCA}"/>
              </a:ext>
            </a:extLst>
          </p:cNvPr>
          <p:cNvSpPr txBox="1">
            <a:spLocks/>
          </p:cNvSpPr>
          <p:nvPr/>
        </p:nvSpPr>
        <p:spPr>
          <a:xfrm>
            <a:off x="5065213" y="6334236"/>
            <a:ext cx="322627"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rPr>
              <a:t>١٠ </a:t>
            </a:r>
            <a:endParaRPr lang="en-US"/>
          </a:p>
        </p:txBody>
      </p:sp>
      <p:sp>
        <p:nvSpPr>
          <p:cNvPr id="34" name="TextBox 33">
            <a:extLst>
              <a:ext uri="{FF2B5EF4-FFF2-40B4-BE49-F238E27FC236}">
                <a16:creationId xmlns:a16="http://schemas.microsoft.com/office/drawing/2014/main" id="{0FF2101E-4928-9320-814D-38E3AF12E37A}"/>
              </a:ext>
            </a:extLst>
          </p:cNvPr>
          <p:cNvSpPr txBox="1"/>
          <p:nvPr/>
        </p:nvSpPr>
        <p:spPr>
          <a:xfrm>
            <a:off x="5265566" y="6383160"/>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4902052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993B5-1B6A-5AA9-1021-FDD1283C3A82}"/>
            </a:ext>
          </a:extLst>
        </p:cNvPr>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1BFD3DBB-AC97-18DE-FD4E-553B3C127F53}"/>
              </a:ext>
            </a:extLst>
          </p:cNvPr>
          <p:cNvCxnSpPr>
            <a:cxnSpLocks/>
          </p:cNvCxnSpPr>
          <p:nvPr/>
        </p:nvCxnSpPr>
        <p:spPr>
          <a:xfrm>
            <a:off x="13070" y="6336560"/>
            <a:ext cx="9900152" cy="0"/>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2FA8E5D9-180E-A12C-AD39-37E0F61E69A7}"/>
              </a:ext>
            </a:extLst>
          </p:cNvPr>
          <p:cNvSpPr txBox="1"/>
          <p:nvPr/>
        </p:nvSpPr>
        <p:spPr>
          <a:xfrm>
            <a:off x="480675" y="1566041"/>
            <a:ext cx="265203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ar-LB" sz="1400" b="1" noProof="0" dirty="0">
                <a:ea typeface="+mn-lt"/>
              </a:rPr>
              <a:t>احمِ فمك وأنفك بقناع</a:t>
            </a:r>
            <a:r>
              <a:rPr lang="ar-LB" sz="1400" noProof="0" dirty="0">
                <a:ea typeface="+mn-lt"/>
              </a:rPr>
              <a:t> (يمكن استخدام قميص أو قطعة قماش على الفم والأنف).</a:t>
            </a:r>
            <a:endParaRPr lang="ar-LB" noProof="0" dirty="0"/>
          </a:p>
        </p:txBody>
      </p:sp>
      <p:pic>
        <p:nvPicPr>
          <p:cNvPr id="28" name="Picture 27" descr="A broken metal plate on the ground&#10;&#10;AI-generated content may be incorrect.">
            <a:extLst>
              <a:ext uri="{FF2B5EF4-FFF2-40B4-BE49-F238E27FC236}">
                <a16:creationId xmlns:a16="http://schemas.microsoft.com/office/drawing/2014/main" id="{9B6E0655-9822-2BA4-AFB0-19BF94A1DFF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395770" y="2361757"/>
            <a:ext cx="1364825" cy="983843"/>
          </a:xfrm>
          <a:prstGeom prst="rect">
            <a:avLst/>
          </a:prstGeom>
        </p:spPr>
      </p:pic>
      <p:pic>
        <p:nvPicPr>
          <p:cNvPr id="29" name="Picture 28" descr="A person wearing a mask&#10;&#10;AI-generated content may be incorrect.">
            <a:extLst>
              <a:ext uri="{FF2B5EF4-FFF2-40B4-BE49-F238E27FC236}">
                <a16:creationId xmlns:a16="http://schemas.microsoft.com/office/drawing/2014/main" id="{9E388753-0FB1-5598-795E-1B4EB4966E1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598838" y="1436388"/>
            <a:ext cx="1054812" cy="1027286"/>
          </a:xfrm>
          <a:prstGeom prst="rect">
            <a:avLst/>
          </a:prstGeom>
        </p:spPr>
      </p:pic>
      <p:sp>
        <p:nvSpPr>
          <p:cNvPr id="31" name="TextBox 30">
            <a:extLst>
              <a:ext uri="{FF2B5EF4-FFF2-40B4-BE49-F238E27FC236}">
                <a16:creationId xmlns:a16="http://schemas.microsoft.com/office/drawing/2014/main" id="{D3E0D9EB-4F09-729B-BA96-7B13D5079CE3}"/>
              </a:ext>
            </a:extLst>
          </p:cNvPr>
          <p:cNvSpPr txBox="1"/>
          <p:nvPr/>
        </p:nvSpPr>
        <p:spPr>
          <a:xfrm>
            <a:off x="492044" y="3584008"/>
            <a:ext cx="263790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ar-LB" sz="1400" b="1" noProof="0" dirty="0">
                <a:ea typeface="+mn-lt"/>
              </a:rPr>
              <a:t>ضعها في كيس بلاستيكي</a:t>
            </a:r>
            <a:r>
              <a:rPr lang="ar-LB" sz="1400" noProof="0" dirty="0">
                <a:ea typeface="+mn-lt"/>
              </a:rPr>
              <a:t> – ثم ضع هذا الكيس داخل كيس بلاستيكي آخر (تعبئة مزدوجة). أغلقه بشريط لاصق إن توفر لديك.</a:t>
            </a:r>
            <a:endParaRPr lang="ar-LB" noProof="0" dirty="0">
              <a:ea typeface="+mn-lt"/>
            </a:endParaRPr>
          </a:p>
        </p:txBody>
      </p:sp>
      <p:pic>
        <p:nvPicPr>
          <p:cNvPr id="32" name="Graphic 31" descr="Tick with solid fill">
            <a:extLst>
              <a:ext uri="{FF2B5EF4-FFF2-40B4-BE49-F238E27FC236}">
                <a16:creationId xmlns:a16="http://schemas.microsoft.com/office/drawing/2014/main" id="{B59BED78-791E-6B2A-9D0C-522EC6FACFE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73033" y="1500849"/>
            <a:ext cx="275914" cy="261755"/>
          </a:xfrm>
          <a:prstGeom prst="rect">
            <a:avLst/>
          </a:prstGeom>
        </p:spPr>
      </p:pic>
      <p:sp>
        <p:nvSpPr>
          <p:cNvPr id="33" name="TextBox 32">
            <a:extLst>
              <a:ext uri="{FF2B5EF4-FFF2-40B4-BE49-F238E27FC236}">
                <a16:creationId xmlns:a16="http://schemas.microsoft.com/office/drawing/2014/main" id="{F6B685A6-A438-7ECB-B0E0-2D7BF8059527}"/>
              </a:ext>
            </a:extLst>
          </p:cNvPr>
          <p:cNvSpPr txBox="1"/>
          <p:nvPr/>
        </p:nvSpPr>
        <p:spPr>
          <a:xfrm>
            <a:off x="798267" y="2705046"/>
            <a:ext cx="2334438"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ar-LB" sz="1400" b="1" noProof="0" dirty="0">
                <a:ea typeface="+mn-lt"/>
              </a:rPr>
              <a:t>لا تقم بتكسير الالواح إلى قطع.</a:t>
            </a:r>
            <a:r>
              <a:rPr lang="ar-LB" sz="1400" noProof="0" dirty="0">
                <a:ea typeface="+mn-lt"/>
              </a:rPr>
              <a:t> تجنّب تكوين الغبار.</a:t>
            </a:r>
            <a:endParaRPr lang="ar-LB" noProof="0" dirty="0">
              <a:ea typeface="+mn-lt"/>
            </a:endParaRPr>
          </a:p>
        </p:txBody>
      </p:sp>
      <p:pic>
        <p:nvPicPr>
          <p:cNvPr id="34" name="Picture 33" descr="A person with a mask and a bag full of potatoes&#10;&#10;AI-generated content may be incorrect.">
            <a:extLst>
              <a:ext uri="{FF2B5EF4-FFF2-40B4-BE49-F238E27FC236}">
                <a16:creationId xmlns:a16="http://schemas.microsoft.com/office/drawing/2014/main" id="{432DD902-FC35-AE27-8CFD-D96F8DC9A724}"/>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89005" y="3516236"/>
            <a:ext cx="759366" cy="1187338"/>
          </a:xfrm>
          <a:prstGeom prst="rect">
            <a:avLst/>
          </a:prstGeom>
        </p:spPr>
      </p:pic>
      <p:pic>
        <p:nvPicPr>
          <p:cNvPr id="37" name="Graphic 36" descr="Tick with solid fill">
            <a:extLst>
              <a:ext uri="{FF2B5EF4-FFF2-40B4-BE49-F238E27FC236}">
                <a16:creationId xmlns:a16="http://schemas.microsoft.com/office/drawing/2014/main" id="{3E04F396-8BC9-49EC-F408-42DA1532CE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51048" y="3468895"/>
            <a:ext cx="275914" cy="261755"/>
          </a:xfrm>
          <a:prstGeom prst="rect">
            <a:avLst/>
          </a:prstGeom>
        </p:spPr>
      </p:pic>
      <p:sp>
        <p:nvSpPr>
          <p:cNvPr id="38" name="TextBox 37">
            <a:extLst>
              <a:ext uri="{FF2B5EF4-FFF2-40B4-BE49-F238E27FC236}">
                <a16:creationId xmlns:a16="http://schemas.microsoft.com/office/drawing/2014/main" id="{2C496EA2-EA0A-6F61-B1A9-DE9343A9A6F9}"/>
              </a:ext>
            </a:extLst>
          </p:cNvPr>
          <p:cNvSpPr txBox="1"/>
          <p:nvPr/>
        </p:nvSpPr>
        <p:spPr>
          <a:xfrm>
            <a:off x="501483" y="4878774"/>
            <a:ext cx="3960275" cy="307777"/>
          </a:xfrm>
          <a:prstGeom prst="rect">
            <a:avLst/>
          </a:prstGeom>
          <a:noFill/>
          <a:ln>
            <a:solidFill>
              <a:srgbClr val="C00000"/>
            </a:solidFill>
          </a:ln>
        </p:spPr>
        <p:txBody>
          <a:bodyPr wrap="square" lIns="91440" tIns="45720" rIns="91440" bIns="45720" anchor="t">
            <a:spAutoFit/>
          </a:bodyPr>
          <a:lstStyle/>
          <a:p>
            <a:pPr algn="ctr"/>
            <a:r>
              <a:rPr lang="ar-LB" sz="1400" b="1" noProof="0" dirty="0">
                <a:solidFill>
                  <a:srgbClr val="980000"/>
                </a:solidFill>
                <a:ea typeface="+mn-lt"/>
              </a:rPr>
              <a:t>عند الانتهاء، تخلّص من القناع في الكيس الثاني</a:t>
            </a:r>
            <a:endParaRPr lang="ar-LB" b="1" noProof="0" dirty="0">
              <a:ea typeface="+mn-lt"/>
            </a:endParaRPr>
          </a:p>
        </p:txBody>
      </p:sp>
      <p:sp>
        <p:nvSpPr>
          <p:cNvPr id="39" name="TextBox 38">
            <a:extLst>
              <a:ext uri="{FF2B5EF4-FFF2-40B4-BE49-F238E27FC236}">
                <a16:creationId xmlns:a16="http://schemas.microsoft.com/office/drawing/2014/main" id="{08BD22EB-98A8-DB74-81A8-8C8546423B4F}"/>
              </a:ext>
            </a:extLst>
          </p:cNvPr>
          <p:cNvSpPr txBox="1"/>
          <p:nvPr/>
        </p:nvSpPr>
        <p:spPr>
          <a:xfrm>
            <a:off x="940023" y="1009936"/>
            <a:ext cx="4015681" cy="400110"/>
          </a:xfrm>
          <a:prstGeom prst="rect">
            <a:avLst/>
          </a:prstGeom>
          <a:noFill/>
        </p:spPr>
        <p:txBody>
          <a:bodyPr wrap="square" lIns="91440" tIns="45720" rIns="91440" bIns="45720" anchor="t">
            <a:spAutoFit/>
          </a:bodyPr>
          <a:lstStyle/>
          <a:p>
            <a:pPr algn="r"/>
            <a:r>
              <a:rPr lang="ar-LB" sz="2000" b="1" noProof="0" dirty="0">
                <a:solidFill>
                  <a:srgbClr val="980000"/>
                </a:solidFill>
                <a:ea typeface="+mn-lt"/>
              </a:rPr>
              <a:t>كيف تزيل ألواح الأسبستوس؟</a:t>
            </a:r>
            <a:endParaRPr lang="ar-LB" b="1" noProof="0" dirty="0"/>
          </a:p>
        </p:txBody>
      </p:sp>
      <p:cxnSp>
        <p:nvCxnSpPr>
          <p:cNvPr id="40" name="Straight Connector 39">
            <a:extLst>
              <a:ext uri="{FF2B5EF4-FFF2-40B4-BE49-F238E27FC236}">
                <a16:creationId xmlns:a16="http://schemas.microsoft.com/office/drawing/2014/main" id="{4ACDCEED-5492-4129-CB19-A7B61659E697}"/>
              </a:ext>
            </a:extLst>
          </p:cNvPr>
          <p:cNvCxnSpPr>
            <a:cxnSpLocks/>
          </p:cNvCxnSpPr>
          <p:nvPr/>
        </p:nvCxnSpPr>
        <p:spPr>
          <a:xfrm>
            <a:off x="1528747" y="1430931"/>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34084DEB-698F-AD96-9015-209C07017F4C}"/>
              </a:ext>
            </a:extLst>
          </p:cNvPr>
          <p:cNvSpPr txBox="1"/>
          <p:nvPr/>
        </p:nvSpPr>
        <p:spPr>
          <a:xfrm>
            <a:off x="940023" y="5272081"/>
            <a:ext cx="4015681" cy="400110"/>
          </a:xfrm>
          <a:prstGeom prst="rect">
            <a:avLst/>
          </a:prstGeom>
          <a:noFill/>
        </p:spPr>
        <p:txBody>
          <a:bodyPr wrap="square" lIns="91440" tIns="45720" rIns="91440" bIns="45720" anchor="t">
            <a:spAutoFit/>
          </a:bodyPr>
          <a:lstStyle/>
          <a:p>
            <a:pPr algn="r"/>
            <a:r>
              <a:rPr lang="ar-LB" sz="2000" b="1" noProof="0" dirty="0">
                <a:solidFill>
                  <a:srgbClr val="980000"/>
                </a:solidFill>
                <a:ea typeface="+mn-lt"/>
              </a:rPr>
              <a:t>التخلّص من الأسبستوس</a:t>
            </a:r>
            <a:endParaRPr lang="ar-LB" b="1" noProof="0" dirty="0"/>
          </a:p>
        </p:txBody>
      </p:sp>
      <p:cxnSp>
        <p:nvCxnSpPr>
          <p:cNvPr id="42" name="Straight Connector 41">
            <a:extLst>
              <a:ext uri="{FF2B5EF4-FFF2-40B4-BE49-F238E27FC236}">
                <a16:creationId xmlns:a16="http://schemas.microsoft.com/office/drawing/2014/main" id="{3B00094F-4BAA-3A01-780E-A3DCF23A0B63}"/>
              </a:ext>
            </a:extLst>
          </p:cNvPr>
          <p:cNvCxnSpPr>
            <a:cxnSpLocks/>
          </p:cNvCxnSpPr>
          <p:nvPr/>
        </p:nvCxnSpPr>
        <p:spPr>
          <a:xfrm>
            <a:off x="1551332" y="5704372"/>
            <a:ext cx="3422067"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DC815E9-DF0B-E54F-15B8-A0AA02A8AC89}"/>
              </a:ext>
            </a:extLst>
          </p:cNvPr>
          <p:cNvSpPr txBox="1"/>
          <p:nvPr/>
        </p:nvSpPr>
        <p:spPr>
          <a:xfrm>
            <a:off x="216941" y="5762016"/>
            <a:ext cx="4734834" cy="274370"/>
          </a:xfrm>
          <a:prstGeom prst="rect">
            <a:avLst/>
          </a:prstGeom>
          <a:noFill/>
        </p:spPr>
        <p:txBody>
          <a:bodyPr wrap="square" lIns="91440" tIns="45720" rIns="91440" bIns="45720" anchor="t">
            <a:spAutoFit/>
          </a:bodyPr>
          <a:lstStyle/>
          <a:p>
            <a:pPr algn="r" rtl="1">
              <a:lnSpc>
                <a:spcPts val="1365"/>
              </a:lnSpc>
              <a:spcAft>
                <a:spcPts val="800"/>
              </a:spcAft>
            </a:pPr>
            <a:r>
              <a:rPr lang="ar-LB" sz="1400" noProof="0" dirty="0">
                <a:solidFill>
                  <a:srgbClr val="000000"/>
                </a:solidFill>
                <a:ea typeface="+mn-lt"/>
              </a:rPr>
              <a:t>ضع أكياس الأسبستوس جانباً</a:t>
            </a:r>
            <a:r>
              <a:rPr lang="en-US" sz="1400" noProof="0" dirty="0">
                <a:solidFill>
                  <a:srgbClr val="000000"/>
                </a:solidFill>
                <a:ea typeface="+mn-lt"/>
              </a:rPr>
              <a:t> </a:t>
            </a:r>
            <a:r>
              <a:rPr lang="ar-LB" sz="1400" dirty="0">
                <a:solidFill>
                  <a:srgbClr val="000000"/>
                </a:solidFill>
                <a:ea typeface="+mn-lt"/>
              </a:rPr>
              <a:t>ليتم جمعها لاحقًا</a:t>
            </a:r>
            <a:r>
              <a:rPr lang="en-US" sz="1400" dirty="0">
                <a:solidFill>
                  <a:srgbClr val="000000"/>
                </a:solidFill>
                <a:ea typeface="+mn-lt"/>
              </a:rPr>
              <a:t>. </a:t>
            </a:r>
            <a:endParaRPr lang="ar-LB" noProof="0" dirty="0">
              <a:ea typeface="+mn-lt"/>
            </a:endParaRPr>
          </a:p>
        </p:txBody>
      </p:sp>
      <p:sp>
        <p:nvSpPr>
          <p:cNvPr id="43" name="TextBox 42">
            <a:extLst>
              <a:ext uri="{FF2B5EF4-FFF2-40B4-BE49-F238E27FC236}">
                <a16:creationId xmlns:a16="http://schemas.microsoft.com/office/drawing/2014/main" id="{A894EA4C-2346-AAD6-388E-DEA4323A089A}"/>
              </a:ext>
            </a:extLst>
          </p:cNvPr>
          <p:cNvSpPr txBox="1"/>
          <p:nvPr/>
        </p:nvSpPr>
        <p:spPr>
          <a:xfrm>
            <a:off x="1176463" y="288713"/>
            <a:ext cx="3428133" cy="477054"/>
          </a:xfrm>
          <a:prstGeom prst="rect">
            <a:avLst/>
          </a:prstGeom>
          <a:noFill/>
        </p:spPr>
        <p:txBody>
          <a:bodyPr wrap="square" lIns="91440" tIns="45720" rIns="91440" bIns="45720" anchor="t">
            <a:spAutoFit/>
          </a:bodyPr>
          <a:lstStyle/>
          <a:p>
            <a:pPr>
              <a:lnSpc>
                <a:spcPts val="1500"/>
              </a:lnSpc>
              <a:spcBef>
                <a:spcPts val="300"/>
              </a:spcBef>
              <a:spcAft>
                <a:spcPts val="300"/>
              </a:spcAft>
            </a:pPr>
            <a:r>
              <a:rPr lang="ar-LB" sz="1400" noProof="0">
                <a:solidFill>
                  <a:srgbClr val="980000"/>
                </a:solidFill>
                <a:ea typeface="+mn-lt"/>
              </a:rPr>
              <a:t>يجب أن يتولى التعامل مع الأسبستوس خبراء مختصون نظراً للمخاطر الصحية المرتبطة به</a:t>
            </a:r>
            <a:endParaRPr lang="ar-LB" noProof="0">
              <a:ea typeface="+mn-lt"/>
            </a:endParaRPr>
          </a:p>
        </p:txBody>
      </p:sp>
      <p:pic>
        <p:nvPicPr>
          <p:cNvPr id="45" name="Picture 44" descr="A yellow triangle sign with a exclamation mark&#10;&#10;AI-generated content may be incorrect.">
            <a:extLst>
              <a:ext uri="{FF2B5EF4-FFF2-40B4-BE49-F238E27FC236}">
                <a16:creationId xmlns:a16="http://schemas.microsoft.com/office/drawing/2014/main" id="{CBB9F0A3-CACA-AC0C-A5BC-BED9A23CAAD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94428" y="288826"/>
            <a:ext cx="579248" cy="486309"/>
          </a:xfrm>
          <a:prstGeom prst="rect">
            <a:avLst/>
          </a:prstGeom>
        </p:spPr>
      </p:pic>
      <p:sp>
        <p:nvSpPr>
          <p:cNvPr id="47" name="Rectangle 46">
            <a:extLst>
              <a:ext uri="{FF2B5EF4-FFF2-40B4-BE49-F238E27FC236}">
                <a16:creationId xmlns:a16="http://schemas.microsoft.com/office/drawing/2014/main" id="{595251CA-1A70-CE0E-11B5-AA49D43B63F8}"/>
              </a:ext>
            </a:extLst>
          </p:cNvPr>
          <p:cNvSpPr/>
          <p:nvPr/>
        </p:nvSpPr>
        <p:spPr>
          <a:xfrm>
            <a:off x="478898" y="220189"/>
            <a:ext cx="4016751" cy="615563"/>
          </a:xfrm>
          <a:prstGeom prst="rect">
            <a:avLst/>
          </a:prstGeom>
          <a:noFill/>
          <a:ln w="9525">
            <a:solidFill>
              <a:srgbClr val="98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noProof="0"/>
          </a:p>
        </p:txBody>
      </p:sp>
      <p:sp>
        <p:nvSpPr>
          <p:cNvPr id="6" name="Google Shape;71;g33a6f523f4b_13_6">
            <a:extLst>
              <a:ext uri="{FF2B5EF4-FFF2-40B4-BE49-F238E27FC236}">
                <a16:creationId xmlns:a16="http://schemas.microsoft.com/office/drawing/2014/main" id="{00CB228E-2CB5-AC96-0F13-215D87AAD824}"/>
              </a:ext>
            </a:extLst>
          </p:cNvPr>
          <p:cNvSpPr txBox="1">
            <a:spLocks/>
          </p:cNvSpPr>
          <p:nvPr/>
        </p:nvSpPr>
        <p:spPr>
          <a:xfrm>
            <a:off x="5253435" y="12351"/>
            <a:ext cx="4331149" cy="464721"/>
          </a:xfrm>
          <a:prstGeom prst="rect">
            <a:avLst/>
          </a:prstGeom>
          <a:noFill/>
          <a:ln>
            <a:noFill/>
          </a:ln>
        </p:spPr>
        <p:txBody>
          <a:bodyPr spcFirstLastPara="1" vert="horz" wrap="square" lIns="100075" tIns="50025" rIns="100075" bIns="500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ar-LB" sz="2200" b="1" noProof="0" dirty="0">
                <a:solidFill>
                  <a:srgbClr val="980000"/>
                </a:solidFill>
                <a:ea typeface="+mj-lt"/>
                <a:cs typeface="+mn-cs"/>
                <a:sym typeface="Play"/>
              </a:rPr>
              <a:t>التعامل الآمن مع الأسبستوس</a:t>
            </a:r>
            <a:endParaRPr lang="ar-LB" b="1" noProof="0" dirty="0">
              <a:cs typeface="+mn-cs"/>
            </a:endParaRPr>
          </a:p>
        </p:txBody>
      </p:sp>
      <p:sp>
        <p:nvSpPr>
          <p:cNvPr id="8" name="TextBox 7">
            <a:extLst>
              <a:ext uri="{FF2B5EF4-FFF2-40B4-BE49-F238E27FC236}">
                <a16:creationId xmlns:a16="http://schemas.microsoft.com/office/drawing/2014/main" id="{20414538-4717-6096-4A63-26F9B4AA0D0E}"/>
              </a:ext>
            </a:extLst>
          </p:cNvPr>
          <p:cNvSpPr txBox="1"/>
          <p:nvPr/>
        </p:nvSpPr>
        <p:spPr>
          <a:xfrm>
            <a:off x="6866250" y="1101183"/>
            <a:ext cx="3025146" cy="400110"/>
          </a:xfrm>
          <a:prstGeom prst="rect">
            <a:avLst/>
          </a:prstGeom>
          <a:noFill/>
        </p:spPr>
        <p:txBody>
          <a:bodyPr wrap="square" lIns="91440" tIns="45720" rIns="91440" bIns="45720" anchor="t">
            <a:spAutoFit/>
          </a:bodyPr>
          <a:lstStyle/>
          <a:p>
            <a:pPr algn="r"/>
            <a:r>
              <a:rPr lang="ar-LB" sz="2000" b="1" noProof="0" dirty="0">
                <a:solidFill>
                  <a:srgbClr val="980000"/>
                </a:solidFill>
                <a:ea typeface="+mn-lt"/>
              </a:rPr>
              <a:t>التعرّف على الأسبستوس</a:t>
            </a:r>
            <a:endParaRPr lang="ar-LB" b="1" noProof="0" dirty="0"/>
          </a:p>
        </p:txBody>
      </p:sp>
      <p:cxnSp>
        <p:nvCxnSpPr>
          <p:cNvPr id="9" name="Straight Connector 8">
            <a:extLst>
              <a:ext uri="{FF2B5EF4-FFF2-40B4-BE49-F238E27FC236}">
                <a16:creationId xmlns:a16="http://schemas.microsoft.com/office/drawing/2014/main" id="{2B0D9E1A-4834-D175-AA3C-803DC78B876E}"/>
              </a:ext>
            </a:extLst>
          </p:cNvPr>
          <p:cNvCxnSpPr>
            <a:cxnSpLocks/>
          </p:cNvCxnSpPr>
          <p:nvPr/>
        </p:nvCxnSpPr>
        <p:spPr>
          <a:xfrm flipV="1">
            <a:off x="7150619" y="1522186"/>
            <a:ext cx="2755642" cy="11298"/>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2E7FF1B-AD0B-3933-A1F9-846A043CC9AD}"/>
              </a:ext>
            </a:extLst>
          </p:cNvPr>
          <p:cNvSpPr txBox="1"/>
          <p:nvPr/>
        </p:nvSpPr>
        <p:spPr>
          <a:xfrm>
            <a:off x="6866250" y="4832142"/>
            <a:ext cx="3025146" cy="400110"/>
          </a:xfrm>
          <a:prstGeom prst="rect">
            <a:avLst/>
          </a:prstGeom>
          <a:noFill/>
        </p:spPr>
        <p:txBody>
          <a:bodyPr wrap="square" lIns="91440" tIns="45720" rIns="91440" bIns="45720" anchor="t">
            <a:spAutoFit/>
          </a:bodyPr>
          <a:lstStyle/>
          <a:p>
            <a:pPr algn="r"/>
            <a:r>
              <a:rPr lang="ar-LB" sz="2000" b="1" noProof="0" dirty="0">
                <a:solidFill>
                  <a:srgbClr val="980000"/>
                </a:solidFill>
                <a:ea typeface="+mn-lt"/>
              </a:rPr>
              <a:t>المخاطر الصحية</a:t>
            </a:r>
            <a:endParaRPr lang="ar-LB" b="1" noProof="0" dirty="0"/>
          </a:p>
        </p:txBody>
      </p:sp>
      <p:cxnSp>
        <p:nvCxnSpPr>
          <p:cNvPr id="11" name="Straight Connector 10">
            <a:extLst>
              <a:ext uri="{FF2B5EF4-FFF2-40B4-BE49-F238E27FC236}">
                <a16:creationId xmlns:a16="http://schemas.microsoft.com/office/drawing/2014/main" id="{F00B9DB2-4794-940D-4C7C-319C26E7B53F}"/>
              </a:ext>
            </a:extLst>
          </p:cNvPr>
          <p:cNvCxnSpPr>
            <a:cxnSpLocks/>
          </p:cNvCxnSpPr>
          <p:nvPr/>
        </p:nvCxnSpPr>
        <p:spPr>
          <a:xfrm flipV="1">
            <a:off x="7150619" y="5241834"/>
            <a:ext cx="2778243" cy="6331"/>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1C60DC3F-4926-86AF-2E58-8763805B6F79}"/>
              </a:ext>
            </a:extLst>
          </p:cNvPr>
          <p:cNvSpPr txBox="1"/>
          <p:nvPr/>
        </p:nvSpPr>
        <p:spPr>
          <a:xfrm>
            <a:off x="4933252" y="3080403"/>
            <a:ext cx="4857244" cy="523220"/>
          </a:xfrm>
          <a:prstGeom prst="rect">
            <a:avLst/>
          </a:prstGeom>
          <a:noFill/>
        </p:spPr>
        <p:txBody>
          <a:bodyPr wrap="square" lIns="91440" tIns="45720" rIns="91440" bIns="45720" anchor="t">
            <a:spAutoFit/>
          </a:bodyPr>
          <a:lstStyle/>
          <a:p>
            <a:pPr algn="r"/>
            <a:r>
              <a:rPr lang="ar-LB" sz="1400" noProof="0">
                <a:ea typeface="+mn-lt"/>
              </a:rPr>
              <a:t>في غزة، غالباً ما يوجد الأسبستوس في</a:t>
            </a:r>
            <a:r>
              <a:rPr lang="ar-LB" sz="1400" b="1" noProof="0">
                <a:ea typeface="+mn-lt"/>
              </a:rPr>
              <a:t> ألواح الأسطح</a:t>
            </a:r>
            <a:r>
              <a:rPr lang="ar-LB" sz="1400" noProof="0">
                <a:ea typeface="+mn-lt"/>
              </a:rPr>
              <a:t>، خاصة في المخيمات</a:t>
            </a:r>
            <a:endParaRPr lang="ar-LB" noProof="0">
              <a:ea typeface="+mn-lt"/>
            </a:endParaRPr>
          </a:p>
          <a:p>
            <a:pPr marL="285750" indent="-285750">
              <a:buFont typeface="Wingdings" panose="05000000000000000000" pitchFamily="2" charset="2"/>
              <a:buChar char="q"/>
            </a:pPr>
            <a:endParaRPr lang="ar-LB" sz="1400" noProof="0">
              <a:latin typeface="Calibri"/>
              <a:ea typeface="Calibri"/>
            </a:endParaRPr>
          </a:p>
        </p:txBody>
      </p:sp>
      <p:pic>
        <p:nvPicPr>
          <p:cNvPr id="13" name="Picture 12" descr="A pile of rubble with a sign and pipes&#10;&#10;AI-generated content may be incorrect.">
            <a:extLst>
              <a:ext uri="{FF2B5EF4-FFF2-40B4-BE49-F238E27FC236}">
                <a16:creationId xmlns:a16="http://schemas.microsoft.com/office/drawing/2014/main" id="{0176265C-C353-E55A-E75F-053CD7E6518B}"/>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8087037" y="1674599"/>
            <a:ext cx="1482775" cy="1444660"/>
          </a:xfrm>
          <a:prstGeom prst="rect">
            <a:avLst/>
          </a:prstGeom>
          <a:ln w="12700">
            <a:noFill/>
          </a:ln>
        </p:spPr>
      </p:pic>
      <p:sp>
        <p:nvSpPr>
          <p:cNvPr id="14" name="TextBox 13">
            <a:extLst>
              <a:ext uri="{FF2B5EF4-FFF2-40B4-BE49-F238E27FC236}">
                <a16:creationId xmlns:a16="http://schemas.microsoft.com/office/drawing/2014/main" id="{55AE1DEE-3FFD-7F44-2C36-7405E2A7A0FC}"/>
              </a:ext>
            </a:extLst>
          </p:cNvPr>
          <p:cNvSpPr txBox="1"/>
          <p:nvPr/>
        </p:nvSpPr>
        <p:spPr>
          <a:xfrm>
            <a:off x="5127211" y="5304352"/>
            <a:ext cx="4695764" cy="523220"/>
          </a:xfrm>
          <a:prstGeom prst="rect">
            <a:avLst/>
          </a:prstGeom>
          <a:noFill/>
          <a:ln>
            <a:noFill/>
          </a:ln>
        </p:spPr>
        <p:txBody>
          <a:bodyPr wrap="square" lIns="91440" tIns="45720" rIns="91440" bIns="45720" anchor="t">
            <a:spAutoFit/>
          </a:bodyPr>
          <a:lstStyle/>
          <a:p>
            <a:pPr algn="r">
              <a:spcAft>
                <a:spcPts val="800"/>
              </a:spcAft>
            </a:pPr>
            <a:r>
              <a:rPr lang="ar-LB" sz="1400" dirty="0">
                <a:ea typeface="+mn-lt"/>
              </a:rPr>
              <a:t>عند تحريك المواد التي تحتوي على الأسبستوس، تنطلق ألياف دقيقة في الهواء.</a:t>
            </a:r>
            <a:br>
              <a:rPr lang="ar-LB" sz="1400" dirty="0">
                <a:ea typeface="+mn-lt"/>
              </a:rPr>
            </a:br>
            <a:r>
              <a:rPr lang="ar-LB" sz="1400" dirty="0">
                <a:ea typeface="+mn-lt"/>
              </a:rPr>
              <a:t> قد تسبّب مشاكل صحية خطيرة مثل السرطان ← إذا تم استنشاقها.</a:t>
            </a:r>
            <a:endParaRPr lang="en-US" dirty="0"/>
          </a:p>
        </p:txBody>
      </p:sp>
      <p:pic>
        <p:nvPicPr>
          <p:cNvPr id="15" name="Picture 14" descr="A magnifying glass on a roof&#10;&#10;AI-generated content may be incorrect.">
            <a:extLst>
              <a:ext uri="{FF2B5EF4-FFF2-40B4-BE49-F238E27FC236}">
                <a16:creationId xmlns:a16="http://schemas.microsoft.com/office/drawing/2014/main" id="{1DD33B80-7DF9-0EBA-F433-4E57802E35DB}"/>
              </a:ext>
            </a:extLst>
          </p:cNvPr>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a:xfrm>
            <a:off x="6294519" y="1675970"/>
            <a:ext cx="1323158" cy="1271529"/>
          </a:xfrm>
          <a:prstGeom prst="rect">
            <a:avLst/>
          </a:prstGeom>
        </p:spPr>
      </p:pic>
      <p:sp>
        <p:nvSpPr>
          <p:cNvPr id="16" name="Freeform 2">
            <a:extLst>
              <a:ext uri="{FF2B5EF4-FFF2-40B4-BE49-F238E27FC236}">
                <a16:creationId xmlns:a16="http://schemas.microsoft.com/office/drawing/2014/main" id="{CEBAB0BF-A3A1-1369-90ED-3D8DB4639E31}"/>
              </a:ext>
            </a:extLst>
          </p:cNvPr>
          <p:cNvSpPr/>
          <p:nvPr/>
        </p:nvSpPr>
        <p:spPr>
          <a:xfrm>
            <a:off x="7614106" y="487332"/>
            <a:ext cx="1089900" cy="934496"/>
          </a:xfrm>
          <a:custGeom>
            <a:avLst/>
            <a:gdLst/>
            <a:ahLst/>
            <a:cxnLst/>
            <a:rect l="l" t="t" r="r" b="b"/>
            <a:pathLst>
              <a:path w="2432086" h="2085306">
                <a:moveTo>
                  <a:pt x="0" y="0"/>
                </a:moveTo>
                <a:lnTo>
                  <a:pt x="2432086" y="0"/>
                </a:lnTo>
                <a:lnTo>
                  <a:pt x="2432086" y="2085306"/>
                </a:lnTo>
                <a:lnTo>
                  <a:pt x="0" y="2085306"/>
                </a:lnTo>
                <a:lnTo>
                  <a:pt x="0" y="0"/>
                </a:lnTo>
                <a:close/>
              </a:path>
            </a:pathLst>
          </a:custGeom>
          <a:blipFill>
            <a:blip r:embed="rId12" cstate="print">
              <a:extLst>
                <a:ext uri="{28A0092B-C50C-407E-A947-70E740481C1C}">
                  <a14:useLocalDpi xmlns:a14="http://schemas.microsoft.com/office/drawing/2010/main"/>
                </a:ext>
              </a:extLst>
            </a:blip>
            <a:stretch>
              <a:fillRect/>
            </a:stretch>
          </a:blipFill>
        </p:spPr>
        <p:txBody>
          <a:bodyPr/>
          <a:lstStyle/>
          <a:p>
            <a:endParaRPr lang="ar-LB" noProof="0"/>
          </a:p>
        </p:txBody>
      </p:sp>
      <p:pic>
        <p:nvPicPr>
          <p:cNvPr id="17" name="Picture 16" descr="A close-up of a logo&#10;&#10;Description automatically generated">
            <a:extLst>
              <a:ext uri="{FF2B5EF4-FFF2-40B4-BE49-F238E27FC236}">
                <a16:creationId xmlns:a16="http://schemas.microsoft.com/office/drawing/2014/main" id="{872471FF-7235-599F-9641-59EA16B1EAC9}"/>
              </a:ext>
            </a:extLst>
          </p:cNvPr>
          <p:cNvPicPr>
            <a:picLocks noChangeAspect="1"/>
          </p:cNvPicPr>
          <p:nvPr/>
        </p:nvPicPr>
        <p:blipFill>
          <a:blip r:embed="rId13"/>
          <a:stretch>
            <a:fillRect/>
          </a:stretch>
        </p:blipFill>
        <p:spPr>
          <a:xfrm>
            <a:off x="6259466" y="695820"/>
            <a:ext cx="1482984" cy="389957"/>
          </a:xfrm>
          <a:prstGeom prst="rect">
            <a:avLst/>
          </a:prstGeom>
        </p:spPr>
      </p:pic>
      <p:sp>
        <p:nvSpPr>
          <p:cNvPr id="18" name="TextBox 17">
            <a:extLst>
              <a:ext uri="{FF2B5EF4-FFF2-40B4-BE49-F238E27FC236}">
                <a16:creationId xmlns:a16="http://schemas.microsoft.com/office/drawing/2014/main" id="{9C76C60E-73DA-959B-50B2-A7D5CADEA783}"/>
              </a:ext>
            </a:extLst>
          </p:cNvPr>
          <p:cNvSpPr txBox="1"/>
          <p:nvPr/>
        </p:nvSpPr>
        <p:spPr>
          <a:xfrm>
            <a:off x="6648727" y="428995"/>
            <a:ext cx="1510329" cy="261610"/>
          </a:xfrm>
          <a:prstGeom prst="rect">
            <a:avLst/>
          </a:prstGeom>
          <a:noFill/>
        </p:spPr>
        <p:txBody>
          <a:bodyPr wrap="square" lIns="91440" tIns="45720" rIns="91440" bIns="45720" anchor="t">
            <a:spAutoFit/>
          </a:bodyPr>
          <a:lstStyle>
            <a:defPPr>
              <a:defRPr lang="en-US"/>
            </a:defPPr>
            <a:lvl1pPr>
              <a:defRPr sz="1100" b="1">
                <a:latin typeface="Calibri"/>
                <a:ea typeface="Calibri"/>
                <a:cs typeface="Calibri"/>
              </a:defRPr>
            </a:lvl1pPr>
          </a:lstStyle>
          <a:p>
            <a:pPr algn="ctr"/>
            <a:r>
              <a:rPr lang="ar-LB" b="0" noProof="0">
                <a:solidFill>
                  <a:srgbClr val="980000"/>
                </a:solidFill>
                <a:cs typeface="+mn-cs"/>
              </a:rPr>
              <a:t>المحتوى مقتبس من:</a:t>
            </a:r>
            <a:endParaRPr lang="ar-LB" noProof="0">
              <a:cs typeface="+mn-cs"/>
            </a:endParaRPr>
          </a:p>
        </p:txBody>
      </p:sp>
      <p:sp>
        <p:nvSpPr>
          <p:cNvPr id="7" name="TextBox 6">
            <a:extLst>
              <a:ext uri="{FF2B5EF4-FFF2-40B4-BE49-F238E27FC236}">
                <a16:creationId xmlns:a16="http://schemas.microsoft.com/office/drawing/2014/main" id="{BCC637C4-1F5F-D142-13EA-4D5F6D35C21D}"/>
              </a:ext>
            </a:extLst>
          </p:cNvPr>
          <p:cNvSpPr txBox="1"/>
          <p:nvPr/>
        </p:nvSpPr>
        <p:spPr>
          <a:xfrm>
            <a:off x="5009446" y="3618733"/>
            <a:ext cx="4692217" cy="1240468"/>
          </a:xfrm>
          <a:prstGeom prst="rect">
            <a:avLst/>
          </a:prstGeom>
          <a:noFill/>
        </p:spPr>
        <p:txBody>
          <a:bodyPr wrap="square" lIns="91440" tIns="45720" rIns="91440" bIns="45720" anchor="t">
            <a:spAutoFit/>
          </a:bodyPr>
          <a:lstStyle/>
          <a:p>
            <a:pPr marL="285750" indent="-285750" algn="r" rtl="1">
              <a:buFont typeface="Wingdings,Sans-Serif" panose="05000000000000000000" pitchFamily="2" charset="2"/>
              <a:buChar char="q"/>
            </a:pPr>
            <a:r>
              <a:rPr lang="ar-LB" sz="1400" dirty="0">
                <a:solidFill>
                  <a:srgbClr val="000000"/>
                </a:solidFill>
                <a:ea typeface="+mn-lt"/>
              </a:rPr>
              <a:t>ألواح </a:t>
            </a:r>
            <a:r>
              <a:rPr lang="ar-LB" sz="1400" b="1" dirty="0" err="1">
                <a:solidFill>
                  <a:srgbClr val="000000"/>
                </a:solidFill>
                <a:ea typeface="+mn-lt"/>
              </a:rPr>
              <a:t>ﺗﺸﺒﻪ</a:t>
            </a:r>
            <a:r>
              <a:rPr lang="ar-LB" sz="1400" b="1" dirty="0">
                <a:solidFill>
                  <a:srgbClr val="000000"/>
                </a:solidFill>
                <a:ea typeface="+mn-lt"/>
              </a:rPr>
              <a:t> </a:t>
            </a:r>
            <a:r>
              <a:rPr lang="ar-LB" sz="1400" b="1" dirty="0" err="1">
                <a:solidFill>
                  <a:srgbClr val="000000"/>
                </a:solidFill>
                <a:ea typeface="+mn-lt"/>
              </a:rPr>
              <a:t>اﻷﺳﻤﻨﺖ</a:t>
            </a:r>
            <a:r>
              <a:rPr lang="ar-LB" sz="1400" b="1" dirty="0">
                <a:solidFill>
                  <a:srgbClr val="000000"/>
                </a:solidFill>
                <a:ea typeface="+mn-lt"/>
              </a:rPr>
              <a:t>، ذات شكل متموّج</a:t>
            </a:r>
            <a:endParaRPr lang="ar-LB" sz="1400" b="1" dirty="0">
              <a:solidFill>
                <a:schemeClr val="accent1"/>
              </a:solidFill>
              <a:ea typeface="+mn-lt"/>
            </a:endParaRPr>
          </a:p>
          <a:p>
            <a:pPr algn="r" rtl="1">
              <a:lnSpc>
                <a:spcPts val="1500"/>
              </a:lnSpc>
              <a:spcBef>
                <a:spcPts val="300"/>
              </a:spcBef>
              <a:spcAft>
                <a:spcPts val="300"/>
              </a:spcAft>
            </a:pPr>
            <a:endParaRPr lang="ar-LB" sz="1400" b="1" dirty="0">
              <a:solidFill>
                <a:schemeClr val="accent1"/>
              </a:solidFill>
            </a:endParaRPr>
          </a:p>
          <a:p>
            <a:pPr marL="285750" indent="-285750" algn="r" rtl="1">
              <a:buFont typeface="Wingdings,Sans-Serif" panose="05000000000000000000" pitchFamily="2" charset="2"/>
              <a:buChar char="q"/>
            </a:pPr>
            <a:r>
              <a:rPr lang="ar-LB" sz="1400" dirty="0" err="1">
                <a:solidFill>
                  <a:srgbClr val="000000"/>
                </a:solidFill>
                <a:ea typeface="+mn-lt"/>
              </a:rPr>
              <a:t>ﻏﺎﻟﺒًﺎ</a:t>
            </a:r>
            <a:r>
              <a:rPr lang="ar-LB" sz="1400" dirty="0">
                <a:solidFill>
                  <a:srgbClr val="000000"/>
                </a:solidFill>
                <a:ea typeface="+mn-lt"/>
              </a:rPr>
              <a:t> </a:t>
            </a:r>
            <a:r>
              <a:rPr lang="ar-LB" sz="1400" dirty="0" err="1">
                <a:solidFill>
                  <a:srgbClr val="000000"/>
                </a:solidFill>
                <a:ea typeface="+mn-lt"/>
              </a:rPr>
              <a:t>ﻣﺎ</a:t>
            </a:r>
            <a:r>
              <a:rPr lang="ar-LB" sz="1400" dirty="0">
                <a:solidFill>
                  <a:srgbClr val="000000"/>
                </a:solidFill>
                <a:ea typeface="+mn-lt"/>
              </a:rPr>
              <a:t> </a:t>
            </a:r>
            <a:r>
              <a:rPr lang="ar-LB" sz="1400" dirty="0" err="1">
                <a:solidFill>
                  <a:srgbClr val="000000"/>
                </a:solidFill>
                <a:ea typeface="+mn-lt"/>
              </a:rPr>
              <a:t>ﻳﻜﻮن</a:t>
            </a:r>
            <a:r>
              <a:rPr lang="ar-LB" sz="1400" b="1" dirty="0">
                <a:solidFill>
                  <a:srgbClr val="000000"/>
                </a:solidFill>
                <a:ea typeface="+mn-lt"/>
              </a:rPr>
              <a:t> </a:t>
            </a:r>
            <a:r>
              <a:rPr lang="ar-LB" sz="1400" b="1" dirty="0" err="1">
                <a:solidFill>
                  <a:srgbClr val="000000"/>
                </a:solidFill>
                <a:ea typeface="+mn-lt"/>
              </a:rPr>
              <a:t>ﻟﻮﻧﻬﺎ</a:t>
            </a:r>
            <a:r>
              <a:rPr lang="ar-LB" sz="1400" b="1" dirty="0">
                <a:solidFill>
                  <a:srgbClr val="000000"/>
                </a:solidFill>
                <a:ea typeface="+mn-lt"/>
              </a:rPr>
              <a:t> </a:t>
            </a:r>
            <a:r>
              <a:rPr lang="ar-LB" sz="1400" b="1" dirty="0" err="1">
                <a:solidFill>
                  <a:srgbClr val="000000"/>
                </a:solidFill>
                <a:ea typeface="+mn-lt"/>
              </a:rPr>
              <a:t>رﻣﺎدﻳًﺎ</a:t>
            </a:r>
            <a:r>
              <a:rPr lang="ar-LB" sz="1400" b="1" dirty="0">
                <a:solidFill>
                  <a:srgbClr val="000000"/>
                </a:solidFill>
                <a:ea typeface="+mn-lt"/>
              </a:rPr>
              <a:t> </a:t>
            </a:r>
            <a:r>
              <a:rPr lang="ar-LB" sz="1400" b="1" dirty="0" err="1">
                <a:solidFill>
                  <a:srgbClr val="000000"/>
                </a:solidFill>
                <a:ea typeface="+mn-lt"/>
              </a:rPr>
              <a:t>وأﺣﻴﺎﻧًﺎ</a:t>
            </a:r>
            <a:r>
              <a:rPr lang="ar-LB" sz="1400" b="1" dirty="0">
                <a:solidFill>
                  <a:srgbClr val="000000"/>
                </a:solidFill>
                <a:ea typeface="+mn-lt"/>
              </a:rPr>
              <a:t> </a:t>
            </a:r>
            <a:r>
              <a:rPr lang="ar-LB" sz="1400" b="1" dirty="0" err="1">
                <a:solidFill>
                  <a:srgbClr val="000000"/>
                </a:solidFill>
                <a:ea typeface="+mn-lt"/>
              </a:rPr>
              <a:t>ﺗﺤﺘﻮي</a:t>
            </a:r>
            <a:r>
              <a:rPr lang="ar-LB" sz="1400" b="1" dirty="0">
                <a:solidFill>
                  <a:srgbClr val="000000"/>
                </a:solidFill>
                <a:ea typeface="+mn-lt"/>
              </a:rPr>
              <a:t> </a:t>
            </a:r>
            <a:r>
              <a:rPr lang="ar-LB" sz="1400" b="1" dirty="0" err="1">
                <a:solidFill>
                  <a:srgbClr val="000000"/>
                </a:solidFill>
                <a:ea typeface="+mn-lt"/>
              </a:rPr>
              <a:t>ﻋلى</a:t>
            </a:r>
            <a:r>
              <a:rPr lang="ar-LB" sz="1400" b="1" dirty="0">
                <a:solidFill>
                  <a:srgbClr val="000000"/>
                </a:solidFill>
                <a:ea typeface="+mn-lt"/>
              </a:rPr>
              <a:t> </a:t>
            </a:r>
            <a:r>
              <a:rPr lang="ar-LB" sz="1400" b="1" dirty="0" err="1">
                <a:solidFill>
                  <a:srgbClr val="000000"/>
                </a:solidFill>
                <a:ea typeface="+mn-lt"/>
              </a:rPr>
              <a:t>ﺑﻘﻊ</a:t>
            </a:r>
            <a:r>
              <a:rPr lang="ar-LB" sz="1400" b="1" dirty="0">
                <a:solidFill>
                  <a:srgbClr val="000000"/>
                </a:solidFill>
                <a:ea typeface="+mn-lt"/>
              </a:rPr>
              <a:t> </a:t>
            </a:r>
            <a:r>
              <a:rPr lang="ar-LB" sz="1400" b="1" dirty="0" err="1">
                <a:solidFill>
                  <a:srgbClr val="000000"/>
                </a:solidFill>
                <a:ea typeface="+mn-lt"/>
              </a:rPr>
              <a:t>ﺧﺸﻨﺔ</a:t>
            </a:r>
            <a:r>
              <a:rPr lang="ar-LB" sz="1400" b="1" dirty="0">
                <a:solidFill>
                  <a:srgbClr val="000000"/>
                </a:solidFill>
                <a:ea typeface="+mn-lt"/>
              </a:rPr>
              <a:t> أو </a:t>
            </a:r>
            <a:r>
              <a:rPr lang="ar-LB" sz="1400" b="1" dirty="0" err="1">
                <a:solidFill>
                  <a:srgbClr val="000000"/>
                </a:solidFill>
                <a:ea typeface="+mn-lt"/>
              </a:rPr>
              <a:t>ﺣﺒﻴﺒﻴﺔ</a:t>
            </a:r>
            <a:r>
              <a:rPr lang="ar-LB" sz="1400" b="1" dirty="0">
                <a:solidFill>
                  <a:srgbClr val="000000"/>
                </a:solidFill>
                <a:ea typeface="+mn-lt"/>
              </a:rPr>
              <a:t> أو </a:t>
            </a:r>
            <a:r>
              <a:rPr lang="ar-LB" sz="1400" b="1" dirty="0" err="1">
                <a:solidFill>
                  <a:srgbClr val="000000"/>
                </a:solidFill>
                <a:ea typeface="+mn-lt"/>
              </a:rPr>
              <a:t>ﻣﻨﻘﻄﺔ</a:t>
            </a:r>
            <a:r>
              <a:rPr lang="ar-LB" sz="1400" dirty="0">
                <a:solidFill>
                  <a:srgbClr val="000000"/>
                </a:solidFill>
                <a:ea typeface="+mn-lt"/>
              </a:rPr>
              <a:t> </a:t>
            </a:r>
            <a:r>
              <a:rPr lang="ar-LB" sz="1400" dirty="0" err="1">
                <a:solidFill>
                  <a:srgbClr val="000000"/>
                </a:solidFill>
                <a:ea typeface="+mn-lt"/>
              </a:rPr>
              <a:t>ﻧﺘﻴﺠﺔ</a:t>
            </a:r>
            <a:r>
              <a:rPr lang="ar-LB" sz="1400" dirty="0">
                <a:solidFill>
                  <a:srgbClr val="000000"/>
                </a:solidFill>
                <a:ea typeface="+mn-lt"/>
              </a:rPr>
              <a:t> تآكل وتلف الأسمنت بمرور الزمن </a:t>
            </a:r>
            <a:r>
              <a:rPr lang="ar-LB" sz="1400" dirty="0" err="1">
                <a:solidFill>
                  <a:srgbClr val="000000"/>
                </a:solidFill>
                <a:ea typeface="+mn-lt"/>
              </a:rPr>
              <a:t>وﻇﻬﻮر</a:t>
            </a:r>
            <a:r>
              <a:rPr lang="ar-LB" sz="1400" dirty="0">
                <a:solidFill>
                  <a:srgbClr val="000000"/>
                </a:solidFill>
                <a:ea typeface="+mn-lt"/>
              </a:rPr>
              <a:t> </a:t>
            </a:r>
            <a:r>
              <a:rPr lang="ar-LB" sz="1400" dirty="0" err="1">
                <a:solidFill>
                  <a:srgbClr val="000000"/>
                </a:solidFill>
                <a:ea typeface="+mn-lt"/>
              </a:rPr>
              <a:t>اﻷﻟﻴﺎف</a:t>
            </a:r>
            <a:endParaRPr lang="ar-LB" sz="1400" dirty="0">
              <a:solidFill>
                <a:schemeClr val="accent1"/>
              </a:solidFill>
              <a:ea typeface="+mn-lt"/>
            </a:endParaRPr>
          </a:p>
          <a:p>
            <a:pPr marL="285750" indent="-285750" algn="r" rtl="1">
              <a:lnSpc>
                <a:spcPts val="1500"/>
              </a:lnSpc>
              <a:spcBef>
                <a:spcPts val="300"/>
              </a:spcBef>
              <a:spcAft>
                <a:spcPts val="300"/>
              </a:spcAft>
              <a:buFont typeface="Wingdings" panose="05000000000000000000" pitchFamily="2" charset="2"/>
              <a:buChar char="q"/>
            </a:pPr>
            <a:endParaRPr lang="ar-LB" sz="1400" b="1" dirty="0">
              <a:solidFill>
                <a:schemeClr val="accent1"/>
              </a:solidFill>
              <a:ea typeface="+mn-lt"/>
            </a:endParaRPr>
          </a:p>
        </p:txBody>
      </p:sp>
      <p:cxnSp>
        <p:nvCxnSpPr>
          <p:cNvPr id="20" name="Straight Connector 19">
            <a:extLst>
              <a:ext uri="{FF2B5EF4-FFF2-40B4-BE49-F238E27FC236}">
                <a16:creationId xmlns:a16="http://schemas.microsoft.com/office/drawing/2014/main" id="{0CFA921C-A5BF-0FCB-C1C8-3AEDE808FDC9}"/>
              </a:ext>
            </a:extLst>
          </p:cNvPr>
          <p:cNvCxnSpPr>
            <a:cxnSpLocks/>
          </p:cNvCxnSpPr>
          <p:nvPr/>
        </p:nvCxnSpPr>
        <p:spPr>
          <a:xfrm>
            <a:off x="4952382" y="0"/>
            <a:ext cx="0" cy="6858000"/>
          </a:xfrm>
          <a:prstGeom prst="line">
            <a:avLst/>
          </a:prstGeom>
          <a:ln w="3175"/>
        </p:spPr>
        <p:style>
          <a:lnRef idx="1">
            <a:schemeClr val="dk1"/>
          </a:lnRef>
          <a:fillRef idx="0">
            <a:schemeClr val="dk1"/>
          </a:fillRef>
          <a:effectRef idx="0">
            <a:schemeClr val="dk1"/>
          </a:effectRef>
          <a:fontRef idx="minor">
            <a:schemeClr val="tx1"/>
          </a:fontRef>
        </p:style>
      </p:cxnSp>
      <p:sp>
        <p:nvSpPr>
          <p:cNvPr id="22" name="Slide Number Placeholder 56">
            <a:extLst>
              <a:ext uri="{FF2B5EF4-FFF2-40B4-BE49-F238E27FC236}">
                <a16:creationId xmlns:a16="http://schemas.microsoft.com/office/drawing/2014/main" id="{E32FBF1B-FA27-37A2-E230-89D00762A9EA}"/>
              </a:ext>
            </a:extLst>
          </p:cNvPr>
          <p:cNvSpPr txBox="1">
            <a:spLocks/>
          </p:cNvSpPr>
          <p:nvPr/>
        </p:nvSpPr>
        <p:spPr>
          <a:xfrm>
            <a:off x="158395" y="6339624"/>
            <a:ext cx="341639"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rPr>
              <a:t>١٣ </a:t>
            </a:r>
            <a:endParaRPr lang="en-US"/>
          </a:p>
        </p:txBody>
      </p:sp>
      <p:sp>
        <p:nvSpPr>
          <p:cNvPr id="24" name="TextBox 23">
            <a:extLst>
              <a:ext uri="{FF2B5EF4-FFF2-40B4-BE49-F238E27FC236}">
                <a16:creationId xmlns:a16="http://schemas.microsoft.com/office/drawing/2014/main" id="{AD1607C9-6ED9-4C73-9BD5-618A4EB5BE57}"/>
              </a:ext>
            </a:extLst>
          </p:cNvPr>
          <p:cNvSpPr txBox="1"/>
          <p:nvPr/>
        </p:nvSpPr>
        <p:spPr>
          <a:xfrm>
            <a:off x="358748" y="6371615"/>
            <a:ext cx="4591373" cy="430887"/>
          </a:xfrm>
          <a:prstGeom prst="rect">
            <a:avLst/>
          </a:prstGeom>
          <a:noFill/>
        </p:spPr>
        <p:txBody>
          <a:bodyPr wrap="square" lIns="91440" tIns="45720" rIns="91440" bIns="45720" anchor="t">
            <a:spAutoFit/>
          </a:bodyPr>
          <a:lstStyle/>
          <a:p>
            <a:pPr algn="r" rtl="1"/>
            <a:r>
              <a:rPr lang="ar-LB" sz="1100" b="1" noProof="0" dirty="0">
                <a:latin typeface="Calibri" panose="020F0502020204030204" pitchFamily="34" charset="0"/>
                <a:ea typeface="Calibri" panose="020F0502020204030204" pitchFamily="34" charset="0"/>
              </a:rPr>
              <a:t>ملاحظة: </a:t>
            </a:r>
            <a:r>
              <a:rPr lang="ar-LB" sz="1100" noProof="0" dirty="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dirty="0">
              <a:latin typeface="Calibri" panose="020F0502020204030204" pitchFamily="34" charset="0"/>
              <a:ea typeface="Calibri" panose="020F0502020204030204" pitchFamily="34" charset="0"/>
            </a:endParaRPr>
          </a:p>
        </p:txBody>
      </p:sp>
      <p:sp>
        <p:nvSpPr>
          <p:cNvPr id="26" name="Slide Number Placeholder 56">
            <a:extLst>
              <a:ext uri="{FF2B5EF4-FFF2-40B4-BE49-F238E27FC236}">
                <a16:creationId xmlns:a16="http://schemas.microsoft.com/office/drawing/2014/main" id="{0C604518-6D74-CC1F-286B-1FC51ABE3F7A}"/>
              </a:ext>
            </a:extLst>
          </p:cNvPr>
          <p:cNvSpPr txBox="1">
            <a:spLocks/>
          </p:cNvSpPr>
          <p:nvPr/>
        </p:nvSpPr>
        <p:spPr>
          <a:xfrm>
            <a:off x="5065213" y="6334236"/>
            <a:ext cx="341639"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rPr>
              <a:t>١٢ </a:t>
            </a:r>
            <a:endParaRPr lang="en-US"/>
          </a:p>
        </p:txBody>
      </p:sp>
      <p:sp>
        <p:nvSpPr>
          <p:cNvPr id="35" name="TextBox 34">
            <a:extLst>
              <a:ext uri="{FF2B5EF4-FFF2-40B4-BE49-F238E27FC236}">
                <a16:creationId xmlns:a16="http://schemas.microsoft.com/office/drawing/2014/main" id="{5B46A348-FF45-F8EF-867B-A2E62E62DE4B}"/>
              </a:ext>
            </a:extLst>
          </p:cNvPr>
          <p:cNvSpPr txBox="1"/>
          <p:nvPr/>
        </p:nvSpPr>
        <p:spPr>
          <a:xfrm>
            <a:off x="5265566" y="6383160"/>
            <a:ext cx="4591373" cy="430887"/>
          </a:xfrm>
          <a:prstGeom prst="rect">
            <a:avLst/>
          </a:prstGeom>
          <a:noFill/>
        </p:spPr>
        <p:txBody>
          <a:bodyPr wrap="square" lIns="91440" tIns="45720" rIns="91440" bIns="45720" anchor="t">
            <a:spAutoFit/>
          </a:bodyPr>
          <a:lstStyle/>
          <a:p>
            <a:pPr algn="r" rtl="1"/>
            <a:r>
              <a:rPr lang="ar-LB" sz="1100" b="1" noProof="0">
                <a:latin typeface="Calibri" panose="020F0502020204030204" pitchFamily="34" charset="0"/>
                <a:ea typeface="Calibri" panose="020F0502020204030204" pitchFamily="34" charset="0"/>
              </a:rPr>
              <a:t>ملاحظة: </a:t>
            </a:r>
            <a:r>
              <a:rPr lang="ar-LB" sz="1100" noProof="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endParaRPr lang="ar-LB" noProof="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75435420"/>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A0154-7904-8A5F-8C18-9035DD7402F9}"/>
            </a:ext>
          </a:extLst>
        </p:cNvPr>
        <p:cNvGrpSpPr/>
        <p:nvPr/>
      </p:nvGrpSpPr>
      <p:grpSpPr>
        <a:xfrm>
          <a:off x="0" y="0"/>
          <a:ext cx="0" cy="0"/>
          <a:chOff x="0" y="0"/>
          <a:chExt cx="0" cy="0"/>
        </a:xfrm>
      </p:grpSpPr>
      <p:cxnSp>
        <p:nvCxnSpPr>
          <p:cNvPr id="80" name="Straight Connector 79">
            <a:extLst>
              <a:ext uri="{FF2B5EF4-FFF2-40B4-BE49-F238E27FC236}">
                <a16:creationId xmlns:a16="http://schemas.microsoft.com/office/drawing/2014/main" id="{A805FD60-AA10-54B5-4741-3441BFA7A8FA}"/>
              </a:ext>
            </a:extLst>
          </p:cNvPr>
          <p:cNvCxnSpPr>
            <a:cxnSpLocks/>
          </p:cNvCxnSpPr>
          <p:nvPr/>
        </p:nvCxnSpPr>
        <p:spPr>
          <a:xfrm>
            <a:off x="4952382" y="0"/>
            <a:ext cx="0" cy="6858000"/>
          </a:xfrm>
          <a:prstGeom prst="line">
            <a:avLst/>
          </a:prstGeom>
          <a:ln w="3175"/>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FD0DB6C1-A125-A29F-F238-B69C11570262}"/>
              </a:ext>
            </a:extLst>
          </p:cNvPr>
          <p:cNvCxnSpPr>
            <a:cxnSpLocks/>
          </p:cNvCxnSpPr>
          <p:nvPr/>
        </p:nvCxnSpPr>
        <p:spPr>
          <a:xfrm>
            <a:off x="13070" y="6336560"/>
            <a:ext cx="9900152" cy="0"/>
          </a:xfrm>
          <a:prstGeom prst="line">
            <a:avLst/>
          </a:prstGeom>
          <a:ln w="9525">
            <a:solidFill>
              <a:srgbClr val="C00000"/>
            </a:solidFill>
          </a:ln>
        </p:spPr>
        <p:style>
          <a:lnRef idx="2">
            <a:schemeClr val="accent1"/>
          </a:lnRef>
          <a:fillRef idx="0">
            <a:schemeClr val="accent1"/>
          </a:fillRef>
          <a:effectRef idx="1">
            <a:schemeClr val="accent1"/>
          </a:effectRef>
          <a:fontRef idx="minor">
            <a:schemeClr val="tx1"/>
          </a:fontRef>
        </p:style>
      </p:cxnSp>
      <p:grpSp>
        <p:nvGrpSpPr>
          <p:cNvPr id="36" name="Group 35">
            <a:extLst>
              <a:ext uri="{FF2B5EF4-FFF2-40B4-BE49-F238E27FC236}">
                <a16:creationId xmlns:a16="http://schemas.microsoft.com/office/drawing/2014/main" id="{CD86C4F0-A331-DDF7-10A8-877E8056A231}"/>
              </a:ext>
            </a:extLst>
          </p:cNvPr>
          <p:cNvGrpSpPr/>
          <p:nvPr/>
        </p:nvGrpSpPr>
        <p:grpSpPr>
          <a:xfrm>
            <a:off x="3242040" y="3315693"/>
            <a:ext cx="1614848" cy="1129543"/>
            <a:chOff x="10694597" y="2684655"/>
            <a:chExt cx="1614848" cy="1129543"/>
          </a:xfrm>
        </p:grpSpPr>
        <p:sp>
          <p:nvSpPr>
            <p:cNvPr id="8" name="Freeform 44">
              <a:extLst>
                <a:ext uri="{FF2B5EF4-FFF2-40B4-BE49-F238E27FC236}">
                  <a16:creationId xmlns:a16="http://schemas.microsoft.com/office/drawing/2014/main" id="{FDFBD316-9CE1-34B3-EF9F-09E9E575900F}"/>
                </a:ext>
              </a:extLst>
            </p:cNvPr>
            <p:cNvSpPr/>
            <p:nvPr/>
          </p:nvSpPr>
          <p:spPr>
            <a:xfrm>
              <a:off x="11141936" y="2684655"/>
              <a:ext cx="1167509" cy="1129543"/>
            </a:xfrm>
            <a:custGeom>
              <a:avLst/>
              <a:gdLst/>
              <a:ahLst/>
              <a:cxnLst/>
              <a:rect l="l" t="t" r="r" b="b"/>
              <a:pathLst>
                <a:path w="1408032" h="1414550">
                  <a:moveTo>
                    <a:pt x="0" y="0"/>
                  </a:moveTo>
                  <a:lnTo>
                    <a:pt x="1408031" y="0"/>
                  </a:lnTo>
                  <a:lnTo>
                    <a:pt x="1408031" y="1414551"/>
                  </a:lnTo>
                  <a:lnTo>
                    <a:pt x="0" y="1414551"/>
                  </a:lnTo>
                  <a:lnTo>
                    <a:pt x="0" y="0"/>
                  </a:lnTo>
                  <a:close/>
                </a:path>
              </a:pathLst>
            </a:custGeom>
            <a:blipFill>
              <a:blip r:embed="rId3"/>
              <a:stretch>
                <a:fillRect/>
              </a:stretch>
            </a:blipFill>
          </p:spPr>
          <p:txBody>
            <a:bodyPr/>
            <a:lstStyle/>
            <a:p>
              <a:endParaRPr lang="ar-LB" sz="1400" noProof="0"/>
            </a:p>
          </p:txBody>
        </p:sp>
        <p:sp>
          <p:nvSpPr>
            <p:cNvPr id="9" name="Freeform 45">
              <a:extLst>
                <a:ext uri="{FF2B5EF4-FFF2-40B4-BE49-F238E27FC236}">
                  <a16:creationId xmlns:a16="http://schemas.microsoft.com/office/drawing/2014/main" id="{6F52AE73-84FD-47DD-9990-3BAC3393EEFD}"/>
                </a:ext>
              </a:extLst>
            </p:cNvPr>
            <p:cNvSpPr/>
            <p:nvPr/>
          </p:nvSpPr>
          <p:spPr>
            <a:xfrm flipH="1">
              <a:off x="10694597" y="2900924"/>
              <a:ext cx="564375" cy="888814"/>
            </a:xfrm>
            <a:custGeom>
              <a:avLst/>
              <a:gdLst/>
              <a:ahLst/>
              <a:cxnLst/>
              <a:rect l="l" t="t" r="r" b="b"/>
              <a:pathLst>
                <a:path w="689090" h="1111476">
                  <a:moveTo>
                    <a:pt x="689089" y="0"/>
                  </a:moveTo>
                  <a:lnTo>
                    <a:pt x="0" y="0"/>
                  </a:lnTo>
                  <a:lnTo>
                    <a:pt x="0" y="1111477"/>
                  </a:lnTo>
                  <a:lnTo>
                    <a:pt x="689089" y="1111477"/>
                  </a:lnTo>
                  <a:lnTo>
                    <a:pt x="689089" y="0"/>
                  </a:lnTo>
                  <a:close/>
                </a:path>
              </a:pathLst>
            </a:custGeom>
            <a:blipFill>
              <a:blip r:embed="rId4" cstate="print">
                <a:extLst>
                  <a:ext uri="{28A0092B-C50C-407E-A947-70E740481C1C}">
                    <a14:useLocalDpi xmlns:a14="http://schemas.microsoft.com/office/drawing/2010/main"/>
                  </a:ext>
                </a:extLst>
              </a:blip>
              <a:stretch>
                <a:fillRect/>
              </a:stretch>
            </a:blipFill>
          </p:spPr>
          <p:txBody>
            <a:bodyPr/>
            <a:lstStyle/>
            <a:p>
              <a:endParaRPr lang="ar-LB" sz="1400" noProof="0"/>
            </a:p>
          </p:txBody>
        </p:sp>
        <p:sp>
          <p:nvSpPr>
            <p:cNvPr id="10" name="Freeform 51">
              <a:extLst>
                <a:ext uri="{FF2B5EF4-FFF2-40B4-BE49-F238E27FC236}">
                  <a16:creationId xmlns:a16="http://schemas.microsoft.com/office/drawing/2014/main" id="{A39C0D56-4663-9E98-7B10-9907B3EC996C}"/>
                </a:ext>
              </a:extLst>
            </p:cNvPr>
            <p:cNvSpPr/>
            <p:nvPr/>
          </p:nvSpPr>
          <p:spPr>
            <a:xfrm>
              <a:off x="11053131" y="2684655"/>
              <a:ext cx="731767" cy="722029"/>
            </a:xfrm>
            <a:custGeom>
              <a:avLst/>
              <a:gdLst/>
              <a:ahLst/>
              <a:cxnLst/>
              <a:rect l="l" t="t" r="r" b="b"/>
              <a:pathLst>
                <a:path w="883207" h="900158">
                  <a:moveTo>
                    <a:pt x="0" y="0"/>
                  </a:moveTo>
                  <a:lnTo>
                    <a:pt x="883207" y="0"/>
                  </a:lnTo>
                  <a:lnTo>
                    <a:pt x="883207" y="900159"/>
                  </a:lnTo>
                  <a:lnTo>
                    <a:pt x="0" y="900159"/>
                  </a:lnTo>
                  <a:lnTo>
                    <a:pt x="0" y="0"/>
                  </a:lnTo>
                  <a:close/>
                </a:path>
              </a:pathLst>
            </a:custGeom>
            <a:blipFill>
              <a:blip r:embed="rId5" cstate="print">
                <a:extLst>
                  <a:ext uri="{28A0092B-C50C-407E-A947-70E740481C1C}">
                    <a14:useLocalDpi xmlns:a14="http://schemas.microsoft.com/office/drawing/2010/main"/>
                  </a:ext>
                </a:extLst>
              </a:blip>
              <a:stretch>
                <a:fillRect/>
              </a:stretch>
            </a:blipFill>
          </p:spPr>
          <p:txBody>
            <a:bodyPr/>
            <a:lstStyle/>
            <a:p>
              <a:endParaRPr lang="ar-LB" sz="1400" noProof="0"/>
            </a:p>
          </p:txBody>
        </p:sp>
      </p:grpSp>
      <p:pic>
        <p:nvPicPr>
          <p:cNvPr id="12" name="Picture 11">
            <a:extLst>
              <a:ext uri="{FF2B5EF4-FFF2-40B4-BE49-F238E27FC236}">
                <a16:creationId xmlns:a16="http://schemas.microsoft.com/office/drawing/2014/main" id="{856BC5F3-0841-6AB4-0517-A16EA38D55C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89652" y="2990629"/>
            <a:ext cx="757964" cy="1338332"/>
          </a:xfrm>
          <a:prstGeom prst="rect">
            <a:avLst/>
          </a:prstGeom>
        </p:spPr>
      </p:pic>
      <p:pic>
        <p:nvPicPr>
          <p:cNvPr id="16" name="Graphic 15" descr="No sign with solid fill">
            <a:extLst>
              <a:ext uri="{FF2B5EF4-FFF2-40B4-BE49-F238E27FC236}">
                <a16:creationId xmlns:a16="http://schemas.microsoft.com/office/drawing/2014/main" id="{D1739CE7-3C1F-712D-9242-7057C32177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9118" y="3036950"/>
            <a:ext cx="513371" cy="512780"/>
          </a:xfrm>
          <a:prstGeom prst="rect">
            <a:avLst/>
          </a:prstGeom>
        </p:spPr>
      </p:pic>
      <p:grpSp>
        <p:nvGrpSpPr>
          <p:cNvPr id="23" name="Group 22">
            <a:extLst>
              <a:ext uri="{FF2B5EF4-FFF2-40B4-BE49-F238E27FC236}">
                <a16:creationId xmlns:a16="http://schemas.microsoft.com/office/drawing/2014/main" id="{7F0263B4-6C1B-4305-A7DA-3B0BB697F8FC}"/>
              </a:ext>
            </a:extLst>
          </p:cNvPr>
          <p:cNvGrpSpPr/>
          <p:nvPr/>
        </p:nvGrpSpPr>
        <p:grpSpPr>
          <a:xfrm>
            <a:off x="-94860" y="289885"/>
            <a:ext cx="2344472" cy="1892517"/>
            <a:chOff x="5372186" y="1472764"/>
            <a:chExt cx="2778090" cy="2242544"/>
          </a:xfrm>
        </p:grpSpPr>
        <p:sp>
          <p:nvSpPr>
            <p:cNvPr id="20" name="Rectangle 19">
              <a:extLst>
                <a:ext uri="{FF2B5EF4-FFF2-40B4-BE49-F238E27FC236}">
                  <a16:creationId xmlns:a16="http://schemas.microsoft.com/office/drawing/2014/main" id="{77DD3893-D428-4096-3553-3A0617C66FDC}"/>
                </a:ext>
              </a:extLst>
            </p:cNvPr>
            <p:cNvSpPr/>
            <p:nvPr/>
          </p:nvSpPr>
          <p:spPr>
            <a:xfrm>
              <a:off x="6979126" y="1592729"/>
              <a:ext cx="1171150" cy="1745787"/>
            </a:xfrm>
            <a:prstGeom prst="rect">
              <a:avLst/>
            </a:prstGeom>
            <a:solidFill>
              <a:srgbClr val="FFE9CE"/>
            </a:solidFill>
            <a:ln w="28575">
              <a:solidFill>
                <a:srgbClr val="B46A4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p>
          </p:txBody>
        </p:sp>
        <p:pic>
          <p:nvPicPr>
            <p:cNvPr id="3" name="Picture 2" descr="A drawing of a cooking pot on a stove&#10;&#10;AI-generated content may be incorrect.">
              <a:extLst>
                <a:ext uri="{FF2B5EF4-FFF2-40B4-BE49-F238E27FC236}">
                  <a16:creationId xmlns:a16="http://schemas.microsoft.com/office/drawing/2014/main" id="{D0413EB8-3A57-6EB3-6D47-C1A6D062B361}"/>
                </a:ext>
              </a:extLst>
            </p:cNvPr>
            <p:cNvPicPr>
              <a:picLocks noChangeAspect="1"/>
            </p:cNvPicPr>
            <p:nvPr/>
          </p:nvPicPr>
          <p:blipFill>
            <a:blip r:embed="rId9" cstate="print">
              <a:extLst>
                <a:ext uri="{28A0092B-C50C-407E-A947-70E740481C1C}">
                  <a14:useLocalDpi xmlns:a14="http://schemas.microsoft.com/office/drawing/2010/main"/>
                </a:ext>
              </a:extLst>
            </a:blip>
            <a:srcRect b="-158"/>
            <a:stretch>
              <a:fillRect/>
            </a:stretch>
          </p:blipFill>
          <p:spPr>
            <a:xfrm>
              <a:off x="5372186" y="1472764"/>
              <a:ext cx="2720366" cy="2242544"/>
            </a:xfrm>
            <a:prstGeom prst="rect">
              <a:avLst/>
            </a:prstGeom>
          </p:spPr>
        </p:pic>
      </p:grpSp>
      <p:pic>
        <p:nvPicPr>
          <p:cNvPr id="27" name="Picture 26" descr="A candle and a candle holder&#10;&#10;AI-generated content may be incorrect.">
            <a:extLst>
              <a:ext uri="{FF2B5EF4-FFF2-40B4-BE49-F238E27FC236}">
                <a16:creationId xmlns:a16="http://schemas.microsoft.com/office/drawing/2014/main" id="{7760228B-2DC3-8C82-DB1B-E4434441538E}"/>
              </a:ext>
            </a:extLst>
          </p:cNvPr>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a:xfrm>
            <a:off x="1536938" y="3432880"/>
            <a:ext cx="1398601" cy="890544"/>
          </a:xfrm>
          <a:prstGeom prst="rect">
            <a:avLst/>
          </a:prstGeom>
        </p:spPr>
      </p:pic>
      <p:sp>
        <p:nvSpPr>
          <p:cNvPr id="37" name="TextBox 36">
            <a:extLst>
              <a:ext uri="{FF2B5EF4-FFF2-40B4-BE49-F238E27FC236}">
                <a16:creationId xmlns:a16="http://schemas.microsoft.com/office/drawing/2014/main" id="{136A5CB1-0A9E-AB0A-7398-7DF25C1741D9}"/>
              </a:ext>
            </a:extLst>
          </p:cNvPr>
          <p:cNvSpPr txBox="1"/>
          <p:nvPr/>
        </p:nvSpPr>
        <p:spPr>
          <a:xfrm>
            <a:off x="75263" y="2738468"/>
            <a:ext cx="4697137" cy="338554"/>
          </a:xfrm>
          <a:prstGeom prst="rect">
            <a:avLst/>
          </a:prstGeom>
          <a:noFill/>
        </p:spPr>
        <p:txBody>
          <a:bodyPr wrap="square" lIns="91440" tIns="45720" rIns="91440" bIns="45720" anchor="t">
            <a:spAutoFit/>
          </a:bodyPr>
          <a:lstStyle/>
          <a:p>
            <a:pPr algn="r"/>
            <a:r>
              <a:rPr lang="ar-LB" sz="1600" b="1" noProof="0" dirty="0">
                <a:solidFill>
                  <a:schemeClr val="accent1"/>
                </a:solidFill>
                <a:ea typeface="+mn-lt"/>
              </a:rPr>
              <a:t>تذكّر</a:t>
            </a:r>
          </a:p>
        </p:txBody>
      </p:sp>
      <p:sp>
        <p:nvSpPr>
          <p:cNvPr id="14" name="Google Shape;71;g33a6f523f4b_13_6">
            <a:extLst>
              <a:ext uri="{FF2B5EF4-FFF2-40B4-BE49-F238E27FC236}">
                <a16:creationId xmlns:a16="http://schemas.microsoft.com/office/drawing/2014/main" id="{13FE4780-6A13-2C38-534D-F8643A365F83}"/>
              </a:ext>
            </a:extLst>
          </p:cNvPr>
          <p:cNvSpPr txBox="1">
            <a:spLocks/>
          </p:cNvSpPr>
          <p:nvPr/>
        </p:nvSpPr>
        <p:spPr>
          <a:xfrm>
            <a:off x="5269491" y="289078"/>
            <a:ext cx="4331149" cy="464721"/>
          </a:xfrm>
          <a:prstGeom prst="rect">
            <a:avLst/>
          </a:prstGeom>
          <a:noFill/>
          <a:ln>
            <a:noFill/>
          </a:ln>
        </p:spPr>
        <p:txBody>
          <a:bodyPr spcFirstLastPara="1" vert="horz" wrap="square" lIns="100075" tIns="50025" rIns="100075" bIns="500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Bef>
                <a:spcPts val="0"/>
              </a:spcBef>
            </a:pPr>
            <a:r>
              <a:rPr lang="ar-LB" sz="2200" b="1" noProof="0" dirty="0">
                <a:solidFill>
                  <a:srgbClr val="980000"/>
                </a:solidFill>
                <a:ea typeface="+mj-lt"/>
                <a:cs typeface="+mn-cs"/>
                <a:sym typeface="Play"/>
              </a:rPr>
              <a:t>الطهي والإضاءة – الوقاية من الحرائق والمخاطر الصحية</a:t>
            </a:r>
            <a:endParaRPr lang="ar-LB" sz="2200" b="1" noProof="0" dirty="0">
              <a:cs typeface="+mn-cs"/>
            </a:endParaRPr>
          </a:p>
        </p:txBody>
      </p:sp>
      <p:pic>
        <p:nvPicPr>
          <p:cNvPr id="25" name="Picture 24">
            <a:extLst>
              <a:ext uri="{FF2B5EF4-FFF2-40B4-BE49-F238E27FC236}">
                <a16:creationId xmlns:a16="http://schemas.microsoft.com/office/drawing/2014/main" id="{EA54A2C0-7234-7C1F-9DF5-D40A0446C12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934904" y="1553170"/>
            <a:ext cx="1853712" cy="1515306"/>
          </a:xfrm>
          <a:prstGeom prst="rect">
            <a:avLst/>
          </a:prstGeom>
        </p:spPr>
      </p:pic>
      <p:pic>
        <p:nvPicPr>
          <p:cNvPr id="26" name="Picture 25">
            <a:extLst>
              <a:ext uri="{FF2B5EF4-FFF2-40B4-BE49-F238E27FC236}">
                <a16:creationId xmlns:a16="http://schemas.microsoft.com/office/drawing/2014/main" id="{7620F2B2-32E8-122E-36F7-E773D930112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892196" y="1726155"/>
            <a:ext cx="1205946" cy="1229424"/>
          </a:xfrm>
          <a:prstGeom prst="rect">
            <a:avLst/>
          </a:prstGeom>
        </p:spPr>
      </p:pic>
      <p:sp>
        <p:nvSpPr>
          <p:cNvPr id="29" name="TextBox 28">
            <a:extLst>
              <a:ext uri="{FF2B5EF4-FFF2-40B4-BE49-F238E27FC236}">
                <a16:creationId xmlns:a16="http://schemas.microsoft.com/office/drawing/2014/main" id="{0AEA6608-766F-CF96-C2C3-D6E4FEEE3278}"/>
              </a:ext>
            </a:extLst>
          </p:cNvPr>
          <p:cNvSpPr txBox="1"/>
          <p:nvPr/>
        </p:nvSpPr>
        <p:spPr>
          <a:xfrm>
            <a:off x="5194558" y="888524"/>
            <a:ext cx="4697137" cy="523220"/>
          </a:xfrm>
          <a:prstGeom prst="rect">
            <a:avLst/>
          </a:prstGeom>
          <a:noFill/>
        </p:spPr>
        <p:txBody>
          <a:bodyPr wrap="square" lIns="91440" tIns="45720" rIns="91440" bIns="45720" anchor="t">
            <a:spAutoFit/>
          </a:bodyPr>
          <a:lstStyle/>
          <a:p>
            <a:pPr algn="r"/>
            <a:r>
              <a:rPr lang="ar-LB" sz="1400" noProof="0" dirty="0">
                <a:solidFill>
                  <a:schemeClr val="accent1"/>
                </a:solidFill>
                <a:ea typeface="+mn-lt"/>
              </a:rPr>
              <a:t>من الأفضل الطهي في </a:t>
            </a:r>
            <a:r>
              <a:rPr lang="ar-LB" sz="1400" b="1" noProof="0" dirty="0">
                <a:solidFill>
                  <a:schemeClr val="accent1"/>
                </a:solidFill>
                <a:ea typeface="+mn-lt"/>
              </a:rPr>
              <a:t>المناطق الخارجية</a:t>
            </a:r>
            <a:r>
              <a:rPr lang="ar-LB" sz="1400" noProof="0" dirty="0">
                <a:solidFill>
                  <a:schemeClr val="accent1"/>
                </a:solidFill>
                <a:ea typeface="+mn-lt"/>
              </a:rPr>
              <a:t> بعيداً عن أي مواد قابلة للاشتعال لتقليل خطر الحريق</a:t>
            </a:r>
          </a:p>
        </p:txBody>
      </p:sp>
      <p:sp>
        <p:nvSpPr>
          <p:cNvPr id="30" name="TextBox 29">
            <a:extLst>
              <a:ext uri="{FF2B5EF4-FFF2-40B4-BE49-F238E27FC236}">
                <a16:creationId xmlns:a16="http://schemas.microsoft.com/office/drawing/2014/main" id="{3E659E13-A031-FBDE-F18C-4CDB299DB102}"/>
              </a:ext>
            </a:extLst>
          </p:cNvPr>
          <p:cNvSpPr txBox="1"/>
          <p:nvPr/>
        </p:nvSpPr>
        <p:spPr>
          <a:xfrm>
            <a:off x="5126734" y="3191499"/>
            <a:ext cx="4697137" cy="523220"/>
          </a:xfrm>
          <a:prstGeom prst="rect">
            <a:avLst/>
          </a:prstGeom>
          <a:noFill/>
        </p:spPr>
        <p:txBody>
          <a:bodyPr wrap="square" lIns="91440" tIns="45720" rIns="91440" bIns="45720" anchor="t">
            <a:spAutoFit/>
          </a:bodyPr>
          <a:lstStyle/>
          <a:p>
            <a:pPr algn="r"/>
            <a:r>
              <a:rPr lang="ar-LB" sz="1400" b="1" noProof="0" dirty="0">
                <a:solidFill>
                  <a:schemeClr val="accent1"/>
                </a:solidFill>
                <a:ea typeface="+mn-lt"/>
              </a:rPr>
              <a:t>إذا لم يكن ذلك ممكناً واضطررت للطهي داخل نفس المكان الذي تسكن فيه، تأكّد من:</a:t>
            </a:r>
          </a:p>
        </p:txBody>
      </p:sp>
      <p:grpSp>
        <p:nvGrpSpPr>
          <p:cNvPr id="35" name="Group 34">
            <a:extLst>
              <a:ext uri="{FF2B5EF4-FFF2-40B4-BE49-F238E27FC236}">
                <a16:creationId xmlns:a16="http://schemas.microsoft.com/office/drawing/2014/main" id="{88542610-27EE-10AC-7B21-BAF90D433B4E}"/>
              </a:ext>
            </a:extLst>
          </p:cNvPr>
          <p:cNvGrpSpPr/>
          <p:nvPr/>
        </p:nvGrpSpPr>
        <p:grpSpPr>
          <a:xfrm>
            <a:off x="5548809" y="3614220"/>
            <a:ext cx="1172457" cy="1655011"/>
            <a:chOff x="2137902" y="4450729"/>
            <a:chExt cx="1172457" cy="1655011"/>
          </a:xfrm>
        </p:grpSpPr>
        <p:pic>
          <p:nvPicPr>
            <p:cNvPr id="39" name="Picture 38" descr="A comparison of cooking pot and pot on fire&#10;&#10;AI-generated content may be incorrect.">
              <a:extLst>
                <a:ext uri="{FF2B5EF4-FFF2-40B4-BE49-F238E27FC236}">
                  <a16:creationId xmlns:a16="http://schemas.microsoft.com/office/drawing/2014/main" id="{D6242144-6D5E-C0CA-739C-379C6DD0CD2C}"/>
                </a:ext>
              </a:extLst>
            </p:cNvPr>
            <p:cNvPicPr>
              <a:picLocks noChangeAspect="1"/>
            </p:cNvPicPr>
            <p:nvPr/>
          </p:nvPicPr>
          <p:blipFill>
            <a:blip r:embed="rId13" cstate="print">
              <a:extLst>
                <a:ext uri="{28A0092B-C50C-407E-A947-70E740481C1C}">
                  <a14:useLocalDpi xmlns:a14="http://schemas.microsoft.com/office/drawing/2010/main"/>
                </a:ext>
              </a:extLst>
            </a:blip>
            <a:srcRect/>
            <a:stretch>
              <a:fillRect/>
            </a:stretch>
          </p:blipFill>
          <p:spPr>
            <a:xfrm>
              <a:off x="2137902" y="4450729"/>
              <a:ext cx="1172457" cy="1653156"/>
            </a:xfrm>
            <a:prstGeom prst="rect">
              <a:avLst/>
            </a:prstGeom>
          </p:spPr>
        </p:pic>
        <p:sp>
          <p:nvSpPr>
            <p:cNvPr id="40" name="Rectangle: Rounded Corners 39">
              <a:extLst>
                <a:ext uri="{FF2B5EF4-FFF2-40B4-BE49-F238E27FC236}">
                  <a16:creationId xmlns:a16="http://schemas.microsoft.com/office/drawing/2014/main" id="{2BFEEEE2-A60E-2C8A-9140-F7DA70A3BC41}"/>
                </a:ext>
              </a:extLst>
            </p:cNvPr>
            <p:cNvSpPr/>
            <p:nvPr/>
          </p:nvSpPr>
          <p:spPr>
            <a:xfrm>
              <a:off x="2836101" y="5969174"/>
              <a:ext cx="249250" cy="136566"/>
            </a:xfrm>
            <a:prstGeom prst="round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p>
          </p:txBody>
        </p:sp>
        <p:sp>
          <p:nvSpPr>
            <p:cNvPr id="41" name="Rectangle: Rounded Corners 40">
              <a:extLst>
                <a:ext uri="{FF2B5EF4-FFF2-40B4-BE49-F238E27FC236}">
                  <a16:creationId xmlns:a16="http://schemas.microsoft.com/office/drawing/2014/main" id="{1800183A-D913-FBCC-5016-7479AC0CC31B}"/>
                </a:ext>
              </a:extLst>
            </p:cNvPr>
            <p:cNvSpPr/>
            <p:nvPr/>
          </p:nvSpPr>
          <p:spPr>
            <a:xfrm>
              <a:off x="2402247" y="5969173"/>
              <a:ext cx="249250" cy="136566"/>
            </a:xfrm>
            <a:prstGeom prst="roundRect">
              <a:avLst/>
            </a:prstGeom>
            <a:solidFill>
              <a:schemeClr val="accent2">
                <a:lumMod val="75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ar-LB" sz="1400" noProof="0"/>
            </a:p>
          </p:txBody>
        </p:sp>
      </p:grpSp>
      <p:pic>
        <p:nvPicPr>
          <p:cNvPr id="42" name="Picture 41" descr="A comparison of cooking pot and pot on fire&#10;&#10;AI-generated content may be incorrect.">
            <a:extLst>
              <a:ext uri="{FF2B5EF4-FFF2-40B4-BE49-F238E27FC236}">
                <a16:creationId xmlns:a16="http://schemas.microsoft.com/office/drawing/2014/main" id="{6E4D24C0-CE88-CF14-27B7-806754CC0ACE}"/>
              </a:ext>
            </a:extLst>
          </p:cNvPr>
          <p:cNvPicPr>
            <a:picLocks noChangeAspect="1"/>
          </p:cNvPicPr>
          <p:nvPr/>
        </p:nvPicPr>
        <p:blipFill>
          <a:blip r:embed="rId14" cstate="print">
            <a:extLst>
              <a:ext uri="{28A0092B-C50C-407E-A947-70E740481C1C}">
                <a14:useLocalDpi xmlns:a14="http://schemas.microsoft.com/office/drawing/2010/main"/>
              </a:ext>
            </a:extLst>
          </a:blip>
          <a:srcRect b="-1835"/>
          <a:stretch>
            <a:fillRect/>
          </a:stretch>
        </p:blipFill>
        <p:spPr>
          <a:xfrm>
            <a:off x="8210912" y="3788857"/>
            <a:ext cx="1172457" cy="1653156"/>
          </a:xfrm>
          <a:prstGeom prst="rect">
            <a:avLst/>
          </a:prstGeom>
        </p:spPr>
      </p:pic>
      <p:sp>
        <p:nvSpPr>
          <p:cNvPr id="5" name="TextBox 4">
            <a:extLst>
              <a:ext uri="{FF2B5EF4-FFF2-40B4-BE49-F238E27FC236}">
                <a16:creationId xmlns:a16="http://schemas.microsoft.com/office/drawing/2014/main" id="{1A4518CA-7948-1BD6-6546-DD19CC6FE262}"/>
              </a:ext>
            </a:extLst>
          </p:cNvPr>
          <p:cNvSpPr txBox="1"/>
          <p:nvPr/>
        </p:nvSpPr>
        <p:spPr>
          <a:xfrm>
            <a:off x="2401478" y="289479"/>
            <a:ext cx="2354086" cy="2031325"/>
          </a:xfrm>
          <a:prstGeom prst="rect">
            <a:avLst/>
          </a:prstGeom>
          <a:noFill/>
        </p:spPr>
        <p:txBody>
          <a:bodyPr wrap="square" lIns="91440" tIns="45720" rIns="91440" bIns="45720" anchor="t">
            <a:spAutoFit/>
          </a:bodyPr>
          <a:lstStyle/>
          <a:p>
            <a:pPr marL="285750" indent="-285750" algn="r" rtl="1">
              <a:buFont typeface="Wingdings" panose="05000000000000000000" pitchFamily="2" charset="2"/>
              <a:buChar char="q"/>
            </a:pPr>
            <a:r>
              <a:rPr lang="ar-LB" sz="1400" dirty="0">
                <a:solidFill>
                  <a:srgbClr val="000000"/>
                </a:solidFill>
                <a:ea typeface="+mn-lt"/>
              </a:rPr>
              <a:t>لا تترك الموقد دون مراقبة.</a:t>
            </a:r>
            <a:endParaRPr lang="en-US" sz="1400" dirty="0"/>
          </a:p>
          <a:p>
            <a:pPr marL="285750" indent="-285750" algn="r" rtl="1">
              <a:buFont typeface="Wingdings" panose="05000000000000000000" pitchFamily="2" charset="2"/>
              <a:buChar char="q"/>
            </a:pPr>
            <a:endParaRPr lang="ar-LB" sz="1400" dirty="0">
              <a:solidFill>
                <a:srgbClr val="000000"/>
              </a:solidFill>
              <a:latin typeface="Calibri"/>
              <a:ea typeface="Calibri"/>
            </a:endParaRPr>
          </a:p>
          <a:p>
            <a:pPr marL="285750" indent="-285750" algn="r" rtl="1">
              <a:buFont typeface="Wingdings" panose="05000000000000000000" pitchFamily="2" charset="2"/>
              <a:buChar char="q"/>
            </a:pPr>
            <a:r>
              <a:rPr lang="ar-LB" sz="1400" dirty="0">
                <a:solidFill>
                  <a:srgbClr val="000000"/>
                </a:solidFill>
                <a:ea typeface="+mn-lt"/>
              </a:rPr>
              <a:t>استخدم حاجزاً معدنياً أو طينياً حول الموقد إن توفر</a:t>
            </a:r>
            <a:endParaRPr lang="en-US" sz="1400" dirty="0">
              <a:solidFill>
                <a:srgbClr val="000000"/>
              </a:solidFill>
              <a:ea typeface="+mn-lt"/>
            </a:endParaRPr>
          </a:p>
          <a:p>
            <a:pPr marL="285750" indent="-285750" algn="r" rtl="1">
              <a:buFont typeface="Wingdings" panose="05000000000000000000" pitchFamily="2" charset="2"/>
              <a:buChar char="q"/>
            </a:pPr>
            <a:endParaRPr lang="ar-LB" sz="1400" dirty="0">
              <a:solidFill>
                <a:srgbClr val="000000"/>
              </a:solidFill>
              <a:ea typeface="+mn-lt"/>
            </a:endParaRPr>
          </a:p>
          <a:p>
            <a:pPr marL="285750" indent="-285750" algn="r" rtl="1">
              <a:buFont typeface="Wingdings" panose="05000000000000000000" pitchFamily="2" charset="2"/>
              <a:buChar char="q"/>
            </a:pPr>
            <a:r>
              <a:rPr lang="ar-LB" sz="1400" dirty="0">
                <a:solidFill>
                  <a:srgbClr val="000000"/>
                </a:solidFill>
                <a:ea typeface="+mn-lt"/>
              </a:rPr>
              <a:t>أبقِ مسافة بين الجدران والموقد</a:t>
            </a:r>
          </a:p>
          <a:p>
            <a:pPr marL="285750" indent="-285750" algn="r" rtl="1">
              <a:buFont typeface="Wingdings" panose="05000000000000000000" pitchFamily="2" charset="2"/>
              <a:buChar char="q"/>
            </a:pPr>
            <a:endParaRPr lang="ar-LB" sz="1400" dirty="0">
              <a:solidFill>
                <a:srgbClr val="000000"/>
              </a:solidFill>
              <a:latin typeface="Calibri"/>
              <a:ea typeface="Calibri"/>
            </a:endParaRPr>
          </a:p>
          <a:p>
            <a:pPr marL="285750" indent="-285750" algn="r" rtl="1">
              <a:buFont typeface="Wingdings" panose="05000000000000000000" pitchFamily="2" charset="2"/>
              <a:buChar char="q"/>
            </a:pPr>
            <a:r>
              <a:rPr lang="ar-LB" sz="1400" dirty="0">
                <a:solidFill>
                  <a:srgbClr val="000000"/>
                </a:solidFill>
                <a:ea typeface="+mn-lt"/>
              </a:rPr>
              <a:t>تأكّد من وجود تهوية أثناء الطهي</a:t>
            </a:r>
          </a:p>
          <a:p>
            <a:pPr algn="r" rtl="1"/>
            <a:endParaRPr lang="ar-LB" sz="1400" b="1" dirty="0">
              <a:solidFill>
                <a:srgbClr val="000000"/>
              </a:solidFill>
              <a:ea typeface="+mn-lt"/>
            </a:endParaRPr>
          </a:p>
        </p:txBody>
      </p:sp>
      <p:sp>
        <p:nvSpPr>
          <p:cNvPr id="7" name="TextBox 6">
            <a:extLst>
              <a:ext uri="{FF2B5EF4-FFF2-40B4-BE49-F238E27FC236}">
                <a16:creationId xmlns:a16="http://schemas.microsoft.com/office/drawing/2014/main" id="{965CAE87-DE83-549A-FC0D-8F64AAF99208}"/>
              </a:ext>
            </a:extLst>
          </p:cNvPr>
          <p:cNvSpPr txBox="1"/>
          <p:nvPr/>
        </p:nvSpPr>
        <p:spPr>
          <a:xfrm>
            <a:off x="17708" y="4738800"/>
            <a:ext cx="1607127"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Wingdings,Sans-Serif" panose="05000000000000000000" pitchFamily="2" charset="2"/>
              <a:buChar char="ü"/>
            </a:pPr>
            <a:r>
              <a:rPr lang="ar-LB" sz="1400"/>
              <a:t>كن على وعي بمخاطر الحريق والمخاطر الصحية مثل مصابيح وزيوت الكيروسين والشموع.</a:t>
            </a:r>
          </a:p>
          <a:p>
            <a:pPr marL="285750" indent="-285750" algn="r" rtl="1">
              <a:buFont typeface="Wingdings" panose="05000000000000000000" pitchFamily="2" charset="2"/>
              <a:buChar char="ü"/>
            </a:pPr>
            <a:endParaRPr lang="ar-LB" sz="1400" noProof="0"/>
          </a:p>
        </p:txBody>
      </p:sp>
      <p:sp>
        <p:nvSpPr>
          <p:cNvPr id="11" name="TextBox 10">
            <a:extLst>
              <a:ext uri="{FF2B5EF4-FFF2-40B4-BE49-F238E27FC236}">
                <a16:creationId xmlns:a16="http://schemas.microsoft.com/office/drawing/2014/main" id="{A6328BE9-ED66-3380-9059-342EC45FF21B}"/>
              </a:ext>
            </a:extLst>
          </p:cNvPr>
          <p:cNvSpPr txBox="1"/>
          <p:nvPr/>
        </p:nvSpPr>
        <p:spPr>
          <a:xfrm>
            <a:off x="1598702" y="4727541"/>
            <a:ext cx="160712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Wingdings,Sans-Serif" panose="05000000000000000000" pitchFamily="2" charset="2"/>
              <a:buChar char="ü"/>
            </a:pPr>
            <a:r>
              <a:rPr lang="ar-LB" sz="1400" dirty="0"/>
              <a:t>إذا استُخدمت الشموع، حاول وضعها في حوامل غير قابلة للاشتعال</a:t>
            </a:r>
            <a:endParaRPr lang="en-US" sz="1400" dirty="0"/>
          </a:p>
          <a:p>
            <a:pPr marL="285750" indent="-285750" algn="r" rtl="1">
              <a:buFont typeface="Wingdings,Sans-Serif" panose="05000000000000000000" pitchFamily="2" charset="2"/>
              <a:buChar char="ü"/>
            </a:pPr>
            <a:endParaRPr lang="ar-LB" sz="1400" dirty="0"/>
          </a:p>
          <a:p>
            <a:pPr marL="285750" indent="-285750" algn="r" rtl="1">
              <a:buFont typeface="Wingdings" panose="05000000000000000000" pitchFamily="2" charset="2"/>
              <a:buChar char="ü"/>
            </a:pPr>
            <a:endParaRPr lang="ar-LB" sz="1400" noProof="0" dirty="0"/>
          </a:p>
        </p:txBody>
      </p:sp>
      <p:sp>
        <p:nvSpPr>
          <p:cNvPr id="13" name="TextBox 12">
            <a:extLst>
              <a:ext uri="{FF2B5EF4-FFF2-40B4-BE49-F238E27FC236}">
                <a16:creationId xmlns:a16="http://schemas.microsoft.com/office/drawing/2014/main" id="{87687812-251F-1095-BC7A-8006F6317F6D}"/>
              </a:ext>
            </a:extLst>
          </p:cNvPr>
          <p:cNvSpPr txBox="1"/>
          <p:nvPr/>
        </p:nvSpPr>
        <p:spPr>
          <a:xfrm>
            <a:off x="3236588" y="4727577"/>
            <a:ext cx="1607127"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r" rtl="1">
              <a:buFont typeface="Wingdings,Sans-Serif" panose="05000000000000000000" pitchFamily="2" charset="2"/>
              <a:buChar char="ü"/>
            </a:pPr>
            <a:r>
              <a:rPr lang="ar-LB" sz="1400" dirty="0"/>
              <a:t>أبقِ النار بعيدة عن أي مواد قابلة للاشتعال وعن الأطفال</a:t>
            </a:r>
            <a:endParaRPr lang="en-US" sz="1400" dirty="0"/>
          </a:p>
          <a:p>
            <a:pPr marL="285750" indent="-285750" algn="r" rtl="1">
              <a:buFont typeface="Wingdings,Sans-Serif" panose="05000000000000000000" pitchFamily="2" charset="2"/>
              <a:buChar char="ü"/>
            </a:pPr>
            <a:endParaRPr lang="ar-LB" sz="1400" noProof="0" dirty="0"/>
          </a:p>
        </p:txBody>
      </p:sp>
      <p:sp>
        <p:nvSpPr>
          <p:cNvPr id="15" name="TextBox 14">
            <a:extLst>
              <a:ext uri="{FF2B5EF4-FFF2-40B4-BE49-F238E27FC236}">
                <a16:creationId xmlns:a16="http://schemas.microsoft.com/office/drawing/2014/main" id="{DBCC82A6-508B-08E2-1C6C-EA3C927F9E93}"/>
              </a:ext>
            </a:extLst>
          </p:cNvPr>
          <p:cNvSpPr txBox="1"/>
          <p:nvPr/>
        </p:nvSpPr>
        <p:spPr>
          <a:xfrm>
            <a:off x="4852931" y="5363164"/>
            <a:ext cx="2901821" cy="1169551"/>
          </a:xfrm>
          <a:prstGeom prst="rect">
            <a:avLst/>
          </a:prstGeom>
          <a:noFill/>
        </p:spPr>
        <p:txBody>
          <a:bodyPr wrap="square" lIns="91440" tIns="45720" rIns="91440" bIns="45720" anchor="t">
            <a:spAutoFit/>
          </a:bodyPr>
          <a:lstStyle/>
          <a:p>
            <a:pPr marL="285750" indent="-285750" algn="r" rtl="1">
              <a:buFont typeface="Wingdings,Sans-Serif" panose="05000000000000000000" pitchFamily="2" charset="2"/>
              <a:buChar char="q"/>
            </a:pPr>
            <a:r>
              <a:rPr lang="ar-LB" sz="1400" dirty="0">
                <a:solidFill>
                  <a:srgbClr val="000000"/>
                </a:solidFill>
                <a:ea typeface="+mn-lt"/>
              </a:rPr>
              <a:t>إبقاء اللهب داخل موقد أو قفص معدني</a:t>
            </a:r>
            <a:endParaRPr lang="en-US" sz="1400" dirty="0"/>
          </a:p>
          <a:p>
            <a:pPr marL="285750" indent="-285750" algn="r" rtl="1">
              <a:buFont typeface="Wingdings,Sans-Serif" panose="05000000000000000000" pitchFamily="2" charset="2"/>
              <a:buChar char="q"/>
            </a:pPr>
            <a:r>
              <a:rPr lang="ar-LB" sz="1400" dirty="0">
                <a:solidFill>
                  <a:srgbClr val="000000"/>
                </a:solidFill>
                <a:ea typeface="+mn-lt"/>
              </a:rPr>
              <a:t>رفع الموقد عن الارض باستخدام الطوب</a:t>
            </a:r>
            <a:endParaRPr lang="en-US" sz="1400" dirty="0">
              <a:solidFill>
                <a:srgbClr val="000000"/>
              </a:solidFill>
              <a:ea typeface="+mn-lt"/>
            </a:endParaRPr>
          </a:p>
          <a:p>
            <a:pPr algn="r" rtl="1"/>
            <a:endParaRPr lang="ar-LB" sz="1400" dirty="0"/>
          </a:p>
          <a:p>
            <a:pPr marL="285750" indent="-285750" algn="r" rtl="1">
              <a:buFont typeface="Wingdings" panose="05000000000000000000" pitchFamily="2" charset="2"/>
              <a:buChar char="q"/>
            </a:pPr>
            <a:endParaRPr lang="ar-LB" sz="1400" dirty="0">
              <a:solidFill>
                <a:srgbClr val="000000"/>
              </a:solidFill>
              <a:latin typeface="Calibri"/>
              <a:ea typeface="Calibri"/>
            </a:endParaRPr>
          </a:p>
          <a:p>
            <a:pPr algn="r" rtl="1"/>
            <a:endParaRPr lang="ar-LB" sz="1400" b="1" dirty="0">
              <a:solidFill>
                <a:srgbClr val="000000"/>
              </a:solidFill>
              <a:ea typeface="+mn-lt"/>
            </a:endParaRPr>
          </a:p>
        </p:txBody>
      </p:sp>
      <p:sp>
        <p:nvSpPr>
          <p:cNvPr id="17" name="TextBox 16">
            <a:extLst>
              <a:ext uri="{FF2B5EF4-FFF2-40B4-BE49-F238E27FC236}">
                <a16:creationId xmlns:a16="http://schemas.microsoft.com/office/drawing/2014/main" id="{122951AF-8930-4512-6F3C-F296F984304D}"/>
              </a:ext>
            </a:extLst>
          </p:cNvPr>
          <p:cNvSpPr txBox="1"/>
          <p:nvPr/>
        </p:nvSpPr>
        <p:spPr>
          <a:xfrm>
            <a:off x="7089944" y="5363201"/>
            <a:ext cx="2749422" cy="1169551"/>
          </a:xfrm>
          <a:prstGeom prst="rect">
            <a:avLst/>
          </a:prstGeom>
          <a:noFill/>
        </p:spPr>
        <p:txBody>
          <a:bodyPr wrap="square" lIns="91440" tIns="45720" rIns="91440" bIns="45720" anchor="t">
            <a:spAutoFit/>
          </a:bodyPr>
          <a:lstStyle/>
          <a:p>
            <a:pPr marL="285750" indent="-285750" algn="r" rtl="1">
              <a:buFont typeface="Wingdings,Sans-Serif" panose="05000000000000000000" pitchFamily="2" charset="2"/>
              <a:buChar char="q"/>
            </a:pPr>
            <a:r>
              <a:rPr lang="ar-LB" sz="1400" dirty="0">
                <a:solidFill>
                  <a:srgbClr val="000000"/>
                </a:solidFill>
                <a:ea typeface="+mn-lt"/>
              </a:rPr>
              <a:t>تجنّب اللهب المكشوف</a:t>
            </a:r>
          </a:p>
          <a:p>
            <a:pPr algn="r" rtl="1"/>
            <a:endParaRPr lang="ar-LB" sz="1400" dirty="0">
              <a:solidFill>
                <a:srgbClr val="000000"/>
              </a:solidFill>
              <a:ea typeface="+mn-lt"/>
            </a:endParaRPr>
          </a:p>
          <a:p>
            <a:pPr algn="r" rtl="1"/>
            <a:endParaRPr lang="ar-LB" sz="1400" dirty="0"/>
          </a:p>
          <a:p>
            <a:pPr marL="285750" indent="-285750" algn="r" rtl="1">
              <a:buFont typeface="Wingdings" panose="05000000000000000000" pitchFamily="2" charset="2"/>
              <a:buChar char="q"/>
            </a:pPr>
            <a:endParaRPr lang="ar-LB" sz="1400" dirty="0">
              <a:solidFill>
                <a:srgbClr val="000000"/>
              </a:solidFill>
              <a:latin typeface="Calibri"/>
              <a:ea typeface="Calibri"/>
            </a:endParaRPr>
          </a:p>
          <a:p>
            <a:pPr algn="r" rtl="1"/>
            <a:endParaRPr lang="ar-LB" sz="1400" b="1" dirty="0">
              <a:solidFill>
                <a:srgbClr val="000000"/>
              </a:solidFill>
              <a:ea typeface="+mn-lt"/>
            </a:endParaRPr>
          </a:p>
        </p:txBody>
      </p:sp>
      <p:sp>
        <p:nvSpPr>
          <p:cNvPr id="21" name="Slide Number Placeholder 56">
            <a:extLst>
              <a:ext uri="{FF2B5EF4-FFF2-40B4-BE49-F238E27FC236}">
                <a16:creationId xmlns:a16="http://schemas.microsoft.com/office/drawing/2014/main" id="{D42C3DC7-74D9-E5D5-24F9-DA77CF2B6AD5}"/>
              </a:ext>
            </a:extLst>
          </p:cNvPr>
          <p:cNvSpPr txBox="1">
            <a:spLocks/>
          </p:cNvSpPr>
          <p:nvPr/>
        </p:nvSpPr>
        <p:spPr>
          <a:xfrm>
            <a:off x="158395" y="6339624"/>
            <a:ext cx="308330"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dirty="0">
                <a:solidFill>
                  <a:schemeClr val="bg1"/>
                </a:solidFill>
                <a:ea typeface="+mn-lt"/>
              </a:rPr>
              <a:t>١٥ </a:t>
            </a:r>
            <a:endParaRPr lang="en-US" sz="900" dirty="0"/>
          </a:p>
        </p:txBody>
      </p:sp>
      <p:sp>
        <p:nvSpPr>
          <p:cNvPr id="24" name="TextBox 23">
            <a:extLst>
              <a:ext uri="{FF2B5EF4-FFF2-40B4-BE49-F238E27FC236}">
                <a16:creationId xmlns:a16="http://schemas.microsoft.com/office/drawing/2014/main" id="{D051B19D-3963-C68E-81D5-6246FF4D00BE}"/>
              </a:ext>
            </a:extLst>
          </p:cNvPr>
          <p:cNvSpPr txBox="1"/>
          <p:nvPr/>
        </p:nvSpPr>
        <p:spPr>
          <a:xfrm>
            <a:off x="358748" y="6371615"/>
            <a:ext cx="4591373" cy="430887"/>
          </a:xfrm>
          <a:prstGeom prst="rect">
            <a:avLst/>
          </a:prstGeom>
          <a:noFill/>
        </p:spPr>
        <p:txBody>
          <a:bodyPr wrap="square" lIns="91440" tIns="45720" rIns="91440" bIns="45720" anchor="t">
            <a:spAutoFit/>
          </a:bodyPr>
          <a:lstStyle/>
          <a:p>
            <a:pPr algn="r" rtl="1"/>
            <a:r>
              <a:rPr lang="ar-LB" sz="1100" b="1" noProof="0" dirty="0">
                <a:latin typeface="Calibri" panose="020F0502020204030204" pitchFamily="34" charset="0"/>
                <a:ea typeface="Calibri" panose="020F0502020204030204" pitchFamily="34" charset="0"/>
              </a:rPr>
              <a:t>ملاحظة: </a:t>
            </a:r>
            <a:r>
              <a:rPr lang="ar-LB" sz="1100" noProof="0" dirty="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p>
        </p:txBody>
      </p:sp>
      <p:sp>
        <p:nvSpPr>
          <p:cNvPr id="45" name="Slide Number Placeholder 56">
            <a:extLst>
              <a:ext uri="{FF2B5EF4-FFF2-40B4-BE49-F238E27FC236}">
                <a16:creationId xmlns:a16="http://schemas.microsoft.com/office/drawing/2014/main" id="{EF239201-6182-3926-1D8C-10969F6A831C}"/>
              </a:ext>
            </a:extLst>
          </p:cNvPr>
          <p:cNvSpPr txBox="1">
            <a:spLocks/>
          </p:cNvSpPr>
          <p:nvPr/>
        </p:nvSpPr>
        <p:spPr>
          <a:xfrm>
            <a:off x="5065213" y="6334236"/>
            <a:ext cx="308330" cy="531635"/>
          </a:xfrm>
          <a:prstGeom prst="rect">
            <a:avLst/>
          </a:prstGeom>
          <a:solidFill>
            <a:srgbClr val="980000"/>
          </a:solidFill>
        </p:spPr>
        <p:txBody>
          <a:bodyPr vert="horz" lIns="91440" tIns="45720" rIns="91440" bIns="45720" rtlCol="0" anchor="ctr"/>
          <a:lstStyle>
            <a:defPPr>
              <a:defRPr lang="en-US"/>
            </a:defPPr>
            <a:lvl1pPr marL="0" algn="r" defTabSz="457200" rtl="0" eaLnBrk="1" latinLnBrk="0" hangingPunct="1">
              <a:defRPr sz="1200" kern="1200">
                <a:solidFill>
                  <a:schemeClr val="tx1">
                    <a:tint val="82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1"/>
            <a:r>
              <a:rPr lang="ar-LB" sz="900">
                <a:solidFill>
                  <a:schemeClr val="bg1"/>
                </a:solidFill>
                <a:ea typeface="+mn-lt"/>
              </a:rPr>
              <a:t>١٤ </a:t>
            </a:r>
            <a:endParaRPr lang="en-US" sz="900"/>
          </a:p>
        </p:txBody>
      </p:sp>
      <p:sp>
        <p:nvSpPr>
          <p:cNvPr id="47" name="TextBox 46">
            <a:extLst>
              <a:ext uri="{FF2B5EF4-FFF2-40B4-BE49-F238E27FC236}">
                <a16:creationId xmlns:a16="http://schemas.microsoft.com/office/drawing/2014/main" id="{91CB46B5-9D45-D3CE-236C-95BAACF1E9FE}"/>
              </a:ext>
            </a:extLst>
          </p:cNvPr>
          <p:cNvSpPr txBox="1"/>
          <p:nvPr/>
        </p:nvSpPr>
        <p:spPr>
          <a:xfrm>
            <a:off x="5265566" y="6383160"/>
            <a:ext cx="4591373" cy="430887"/>
          </a:xfrm>
          <a:prstGeom prst="rect">
            <a:avLst/>
          </a:prstGeom>
          <a:noFill/>
        </p:spPr>
        <p:txBody>
          <a:bodyPr wrap="square" lIns="91440" tIns="45720" rIns="91440" bIns="45720" anchor="t">
            <a:spAutoFit/>
          </a:bodyPr>
          <a:lstStyle/>
          <a:p>
            <a:pPr algn="r" rtl="1"/>
            <a:r>
              <a:rPr lang="ar-LB" sz="1100" b="1" noProof="0" dirty="0">
                <a:latin typeface="Calibri" panose="020F0502020204030204" pitchFamily="34" charset="0"/>
                <a:ea typeface="Calibri" panose="020F0502020204030204" pitchFamily="34" charset="0"/>
              </a:rPr>
              <a:t>ملاحظة: </a:t>
            </a:r>
            <a:r>
              <a:rPr lang="ar-LB" sz="1100" noProof="0" dirty="0">
                <a:latin typeface="Calibri" panose="020F0502020204030204" pitchFamily="34" charset="0"/>
                <a:ea typeface="Calibri" panose="020F0502020204030204" pitchFamily="34" charset="0"/>
              </a:rPr>
              <a:t>هذه الأداة توفّر إرشادات أساسية فقط، وليست بديلاً عن التقييم الإنشائي من قبل الخبراء. (على الشركاء إدراج رقم الخط الساخن أو معلومات الاتصال).</a:t>
            </a:r>
          </a:p>
        </p:txBody>
      </p:sp>
      <p:sp>
        <p:nvSpPr>
          <p:cNvPr id="6" name="TextBox 5">
            <a:extLst>
              <a:ext uri="{FF2B5EF4-FFF2-40B4-BE49-F238E27FC236}">
                <a16:creationId xmlns:a16="http://schemas.microsoft.com/office/drawing/2014/main" id="{7AA40DEE-7E0E-31FA-5DBA-BC6CDCAEC0BC}"/>
              </a:ext>
            </a:extLst>
          </p:cNvPr>
          <p:cNvSpPr txBox="1"/>
          <p:nvPr/>
        </p:nvSpPr>
        <p:spPr>
          <a:xfrm>
            <a:off x="-250776" y="2206667"/>
            <a:ext cx="5006340" cy="307777"/>
          </a:xfrm>
          <a:prstGeom prst="rect">
            <a:avLst/>
          </a:prstGeom>
          <a:noFill/>
        </p:spPr>
        <p:txBody>
          <a:bodyPr wrap="square" lIns="91440" tIns="45720" rIns="91440" bIns="45720" anchor="t">
            <a:spAutoFit/>
          </a:bodyPr>
          <a:lstStyle>
            <a:defPPr>
              <a:defRPr lang="en-US"/>
            </a:defPPr>
            <a:lvl1pPr marL="285750" indent="-285750" algn="r" rtl="1">
              <a:buFont typeface="Wingdings" panose="05000000000000000000" pitchFamily="2" charset="2"/>
              <a:buChar char="q"/>
              <a:defRPr sz="1400">
                <a:solidFill>
                  <a:srgbClr val="000000"/>
                </a:solidFill>
                <a:ea typeface="+mn-lt"/>
              </a:defRPr>
            </a:lvl1pPr>
          </a:lstStyle>
          <a:p>
            <a:r>
              <a:rPr lang="ar-LB" dirty="0"/>
              <a:t>تأكد من إطفاء موقد الطهي بالكامل بعد الانتهاء من استخدام</a:t>
            </a:r>
            <a:endParaRPr lang="en-GB" dirty="0"/>
          </a:p>
        </p:txBody>
      </p:sp>
    </p:spTree>
    <p:extLst>
      <p:ext uri="{BB962C8B-B14F-4D97-AF65-F5344CB8AC3E}">
        <p14:creationId xmlns:p14="http://schemas.microsoft.com/office/powerpoint/2010/main" val="2629634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D60192D4247F428C7226BCA2806A6B" ma:contentTypeVersion="16" ma:contentTypeDescription="Create a new document." ma:contentTypeScope="" ma:versionID="eee584aba791e41675edd82fea057192">
  <xsd:schema xmlns:xsd="http://www.w3.org/2001/XMLSchema" xmlns:xs="http://www.w3.org/2001/XMLSchema" xmlns:p="http://schemas.microsoft.com/office/2006/metadata/properties" xmlns:ns2="0ac05d1f-b661-4c63-a76d-b6071537df2a" xmlns:ns3="e47ba8cc-9817-4ab6-ae92-58f64126b60a" targetNamespace="http://schemas.microsoft.com/office/2006/metadata/properties" ma:root="true" ma:fieldsID="30b27f0abc8e8116db3aa2d7321f7375" ns2:_="" ns3:_="">
    <xsd:import namespace="0ac05d1f-b661-4c63-a76d-b6071537df2a"/>
    <xsd:import namespace="e47ba8cc-9817-4ab6-ae92-58f64126b60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c05d1f-b661-4c63-a76d-b6071537df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78075169-e743-4e67-92e4-1780b43d74c6"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ba8cc-9817-4ab6-ae92-58f64126b60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d289d8be-f11f-4eca-ad18-03d739e5cc41}" ma:internalName="TaxCatchAll" ma:showField="CatchAllData" ma:web="e47ba8cc-9817-4ab6-ae92-58f64126b60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47ba8cc-9817-4ab6-ae92-58f64126b60a" xsi:nil="true"/>
    <lcf76f155ced4ddcb4097134ff3c332f xmlns="0ac05d1f-b661-4c63-a76d-b6071537df2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4514D34-538C-4597-8410-CBBA1633E4FE}">
  <ds:schemaRefs>
    <ds:schemaRef ds:uri="http://schemas.microsoft.com/sharepoint/v3/contenttype/forms"/>
  </ds:schemaRefs>
</ds:datastoreItem>
</file>

<file path=customXml/itemProps2.xml><?xml version="1.0" encoding="utf-8"?>
<ds:datastoreItem xmlns:ds="http://schemas.openxmlformats.org/officeDocument/2006/customXml" ds:itemID="{52189E1E-9A02-4CF5-9CCB-2C6906FD16BB}"/>
</file>

<file path=customXml/itemProps3.xml><?xml version="1.0" encoding="utf-8"?>
<ds:datastoreItem xmlns:ds="http://schemas.openxmlformats.org/officeDocument/2006/customXml" ds:itemID="{7365755C-24EE-4FAE-BA5A-EAC991352213}">
  <ds:schemaRefs>
    <ds:schemaRef ds:uri="http://purl.org/dc/terms/"/>
    <ds:schemaRef ds:uri="http://www.w3.org/XML/1998/namespac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36fc475e-b6e5-412e-b617-83afc07dec43"/>
    <ds:schemaRef ds:uri="130541ce-0982-4138-826e-ddc41827d275"/>
  </ds:schemaRefs>
</ds:datastoreItem>
</file>

<file path=docMetadata/LabelInfo.xml><?xml version="1.0" encoding="utf-8"?>
<clbl:labelList xmlns:clbl="http://schemas.microsoft.com/office/2020/mipLabelMetadata">
  <clbl:label id="{b80c308c-d08d-4b07-915c-11a92d9cc6bd}" enabled="0" method="" siteId="{b80c308c-d08d-4b07-915c-11a92d9cc6bd}" removed="1"/>
</clbl:labelList>
</file>

<file path=docProps/app.xml><?xml version="1.0" encoding="utf-8"?>
<Properties xmlns="http://schemas.openxmlformats.org/officeDocument/2006/extended-properties" xmlns:vt="http://schemas.openxmlformats.org/officeDocument/2006/docPropsVTypes">
  <Template>Office Theme</Template>
  <TotalTime>374</TotalTime>
  <Words>1901</Words>
  <Application>Microsoft Office PowerPoint</Application>
  <PresentationFormat>A4 Paper (210x297 mm)</PresentationFormat>
  <Paragraphs>243</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Aptos</vt:lpstr>
      <vt:lpstr>Aptos Display</vt:lpstr>
      <vt:lpstr>Arial</vt:lpstr>
      <vt:lpstr>Calibri</vt:lpstr>
      <vt:lpstr>Wingdings</vt:lpstr>
      <vt:lpstr>Wingdings,Sans-Serif</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Ayoub, Rana</dc:creator>
  <cp:lastModifiedBy>Ayoub, Rana</cp:lastModifiedBy>
  <cp:revision>2</cp:revision>
  <dcterms:created xsi:type="dcterms:W3CDTF">2025-09-08T13:53:17Z</dcterms:created>
  <dcterms:modified xsi:type="dcterms:W3CDTF">2025-10-28T12:09:39Z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0x010100B5D60192D4247F428C7226BCA2806A6B</vt:lpwstr>
  </property>
  <property fmtid="{D5CDD505-2E9C-101B-9397-08002B2CF9AE}" pid="3" name="MediaServiceImageTags">
    <vt:lpwstr/>
  </property>
</Properties>
</file>